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2"/>
  </p:notesMasterIdLst>
  <p:sldIdLst>
    <p:sldId id="256" r:id="rId5"/>
    <p:sldId id="291" r:id="rId6"/>
    <p:sldId id="290" r:id="rId7"/>
    <p:sldId id="279" r:id="rId8"/>
    <p:sldId id="292" r:id="rId9"/>
    <p:sldId id="294" r:id="rId10"/>
    <p:sldId id="295" r:id="rId11"/>
  </p:sldIdLst>
  <p:sldSz cx="18288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1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17A73F-1F89-4A70-9968-8BBC29DC079B}" v="2" dt="2021-11-01T22:03:35.745"/>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595"/>
  </p:normalViewPr>
  <p:slideViewPr>
    <p:cSldViewPr snapToGrid="0" snapToObjects="1">
      <p:cViewPr varScale="1">
        <p:scale>
          <a:sx n="58" d="100"/>
          <a:sy n="58" d="100"/>
        </p:scale>
        <p:origin x="14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333500" y="2298700"/>
            <a:ext cx="15621000" cy="4648200"/>
          </a:xfrm>
          <a:prstGeom prst="rect">
            <a:avLst/>
          </a:prstGeom>
        </p:spPr>
        <p:txBody>
          <a:bodyPr anchor="b"/>
          <a:lstStyle>
            <a:lvl1pPr>
              <a:defRPr b="1" i="0">
                <a:solidFill>
                  <a:srgbClr val="1C1959"/>
                </a:solidFill>
                <a:latin typeface="British Council Sans" panose="020B0504020202020204" pitchFamily="34" charset="0"/>
                <a:cs typeface="British Council Sans" panose="020B0504020202020204" pitchFamily="34" charset="0"/>
              </a:defRPr>
            </a:lvl1pPr>
          </a:lstStyle>
          <a:p>
            <a:r>
              <a:t>Title Text</a:t>
            </a:r>
          </a:p>
        </p:txBody>
      </p:sp>
      <p:sp>
        <p:nvSpPr>
          <p:cNvPr id="12" name="Body Level One…"/>
          <p:cNvSpPr txBox="1">
            <a:spLocks noGrp="1"/>
          </p:cNvSpPr>
          <p:nvPr>
            <p:ph type="body" sz="quarter" idx="1"/>
          </p:nvPr>
        </p:nvSpPr>
        <p:spPr>
          <a:xfrm>
            <a:off x="1333500" y="7073900"/>
            <a:ext cx="15621000" cy="1587500"/>
          </a:xfrm>
          <a:prstGeom prst="rect">
            <a:avLst/>
          </a:prstGeom>
        </p:spPr>
        <p:txBody>
          <a:bodyPr anchor="t"/>
          <a:lstStyle>
            <a:lvl1pPr marL="0" indent="0" algn="ctr">
              <a:spcBef>
                <a:spcPts val="0"/>
              </a:spcBef>
              <a:buSzTx/>
              <a:buNone/>
              <a:defRPr sz="4050" b="1" i="0">
                <a:solidFill>
                  <a:srgbClr val="1C1959"/>
                </a:solidFill>
                <a:latin typeface="British Council Sans" panose="020B0504020202020204" pitchFamily="34" charset="0"/>
                <a:cs typeface="British Council Sans" panose="020B0504020202020204" pitchFamily="34" charset="0"/>
              </a:defRPr>
            </a:lvl1pPr>
            <a:lvl2pPr marL="0" indent="0" algn="ctr">
              <a:spcBef>
                <a:spcPts val="0"/>
              </a:spcBef>
              <a:buSzTx/>
              <a:buNone/>
              <a:defRPr sz="4050" b="1" i="0">
                <a:solidFill>
                  <a:srgbClr val="1C1959"/>
                </a:solidFill>
                <a:latin typeface="British Council Sans" panose="020B0504020202020204" pitchFamily="34" charset="0"/>
                <a:cs typeface="British Council Sans" panose="020B0504020202020204" pitchFamily="34" charset="0"/>
              </a:defRPr>
            </a:lvl2pPr>
            <a:lvl3pPr marL="0" indent="0" algn="ctr">
              <a:spcBef>
                <a:spcPts val="0"/>
              </a:spcBef>
              <a:buSzTx/>
              <a:buNone/>
              <a:defRPr sz="4050" b="1" i="0">
                <a:solidFill>
                  <a:srgbClr val="1C1959"/>
                </a:solidFill>
                <a:latin typeface="British Council Sans" panose="020B0504020202020204" pitchFamily="34" charset="0"/>
                <a:cs typeface="British Council Sans" panose="020B0504020202020204" pitchFamily="34" charset="0"/>
              </a:defRPr>
            </a:lvl3pPr>
            <a:lvl4pPr marL="0" indent="0" algn="ctr">
              <a:spcBef>
                <a:spcPts val="0"/>
              </a:spcBef>
              <a:buSzTx/>
              <a:buNone/>
              <a:defRPr sz="4050" b="1" i="0">
                <a:solidFill>
                  <a:srgbClr val="1C1959"/>
                </a:solidFill>
                <a:latin typeface="British Council Sans" panose="020B0504020202020204" pitchFamily="34" charset="0"/>
                <a:cs typeface="British Council Sans" panose="020B0504020202020204" pitchFamily="34" charset="0"/>
              </a:defRPr>
            </a:lvl4pPr>
            <a:lvl5pPr marL="0" indent="0" algn="ctr">
              <a:spcBef>
                <a:spcPts val="0"/>
              </a:spcBef>
              <a:buSzTx/>
              <a:buNone/>
              <a:defRPr sz="4050" b="1" i="0">
                <a:solidFill>
                  <a:srgbClr val="1C1959"/>
                </a:solidFill>
                <a:latin typeface="British Council Sans" panose="020B0504020202020204" pitchFamily="34" charset="0"/>
                <a:cs typeface="British Council Sans" panose="020B0504020202020204" pitchFamily="34" charset="0"/>
              </a:defRPr>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2343150" y="-38100"/>
            <a:ext cx="13601700" cy="12096698"/>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476250" y="9512300"/>
            <a:ext cx="17335500" cy="2006600"/>
          </a:xfrm>
          <a:prstGeom prst="rect">
            <a:avLst/>
          </a:prstGeom>
        </p:spPr>
        <p:txBody>
          <a:bodyPr anchor="b"/>
          <a:lstStyle>
            <a:lvl1pPr>
              <a:defRPr b="1" i="0">
                <a:solidFill>
                  <a:srgbClr val="1C1959"/>
                </a:solidFill>
                <a:latin typeface="British Council Sans" panose="020B0504020202020204" pitchFamily="34" charset="0"/>
                <a:cs typeface="British Council Sans" panose="020B0504020202020204" pitchFamily="34" charset="0"/>
              </a:defRPr>
            </a:lvl1pPr>
          </a:lstStyle>
          <a:p>
            <a:r>
              <a:t>Title Text</a:t>
            </a:r>
          </a:p>
        </p:txBody>
      </p:sp>
      <p:sp>
        <p:nvSpPr>
          <p:cNvPr id="22" name="Body Level One…"/>
          <p:cNvSpPr txBox="1">
            <a:spLocks noGrp="1"/>
          </p:cNvSpPr>
          <p:nvPr>
            <p:ph type="body" sz="quarter" idx="1"/>
          </p:nvPr>
        </p:nvSpPr>
        <p:spPr>
          <a:xfrm>
            <a:off x="476250" y="11442700"/>
            <a:ext cx="17335500" cy="1587500"/>
          </a:xfrm>
          <a:prstGeom prst="rect">
            <a:avLst/>
          </a:prstGeom>
        </p:spPr>
        <p:txBody>
          <a:bodyPr anchor="t"/>
          <a:lstStyle>
            <a:lvl1pPr marL="0" indent="0" algn="ctr">
              <a:spcBef>
                <a:spcPts val="0"/>
              </a:spcBef>
              <a:buSzTx/>
              <a:buNone/>
              <a:defRPr sz="4050" b="0" i="0">
                <a:solidFill>
                  <a:srgbClr val="1C1959"/>
                </a:solidFill>
                <a:latin typeface="British Council Sans" panose="020B0504020202020204" pitchFamily="34" charset="0"/>
                <a:cs typeface="British Council Sans" panose="020B0504020202020204" pitchFamily="34" charset="0"/>
              </a:defRPr>
            </a:lvl1pPr>
            <a:lvl2pPr marL="0" indent="0" algn="ctr">
              <a:spcBef>
                <a:spcPts val="0"/>
              </a:spcBef>
              <a:buSzTx/>
              <a:buNone/>
              <a:defRPr sz="4050" b="0" i="0">
                <a:solidFill>
                  <a:srgbClr val="1C1959"/>
                </a:solidFill>
                <a:latin typeface="British Council Sans" panose="020B0504020202020204" pitchFamily="34" charset="0"/>
                <a:cs typeface="British Council Sans" panose="020B0504020202020204" pitchFamily="34" charset="0"/>
              </a:defRPr>
            </a:lvl2pPr>
            <a:lvl3pPr marL="0" indent="0" algn="ctr">
              <a:spcBef>
                <a:spcPts val="0"/>
              </a:spcBef>
              <a:buSzTx/>
              <a:buNone/>
              <a:defRPr sz="4050" b="0" i="0">
                <a:solidFill>
                  <a:srgbClr val="1C1959"/>
                </a:solidFill>
                <a:latin typeface="British Council Sans" panose="020B0504020202020204" pitchFamily="34" charset="0"/>
                <a:cs typeface="British Council Sans" panose="020B0504020202020204" pitchFamily="34" charset="0"/>
              </a:defRPr>
            </a:lvl3pPr>
            <a:lvl4pPr marL="0" indent="0" algn="ctr">
              <a:spcBef>
                <a:spcPts val="0"/>
              </a:spcBef>
              <a:buSzTx/>
              <a:buNone/>
              <a:defRPr sz="4050" b="0" i="0">
                <a:solidFill>
                  <a:srgbClr val="1C1959"/>
                </a:solidFill>
                <a:latin typeface="British Council Sans" panose="020B0504020202020204" pitchFamily="34" charset="0"/>
                <a:cs typeface="British Council Sans" panose="020B0504020202020204" pitchFamily="34" charset="0"/>
              </a:defRPr>
            </a:lvl4pPr>
            <a:lvl5pPr marL="0" indent="0" algn="ctr">
              <a:spcBef>
                <a:spcPts val="0"/>
              </a:spcBef>
              <a:buSzTx/>
              <a:buNone/>
              <a:defRPr sz="4050" b="0" i="0">
                <a:solidFill>
                  <a:srgbClr val="1C1959"/>
                </a:solidFill>
                <a:latin typeface="British Council Sans" panose="020B0504020202020204" pitchFamily="34" charset="0"/>
                <a:cs typeface="British Council Sans" panose="020B0504020202020204" pitchFamily="34" charset="0"/>
              </a:defRPr>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333500" y="4533900"/>
            <a:ext cx="15621000" cy="46482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13"/>
          </p:nvPr>
        </p:nvSpPr>
        <p:spPr>
          <a:xfrm>
            <a:off x="5962650" y="1104901"/>
            <a:ext cx="12944477" cy="11506201"/>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1238250" y="952500"/>
            <a:ext cx="7667625" cy="5549900"/>
          </a:xfrm>
          <a:prstGeom prst="rect">
            <a:avLst/>
          </a:prstGeom>
        </p:spPr>
        <p:txBody>
          <a:bodyPr anchor="b"/>
          <a:lstStyle>
            <a:lvl1pPr>
              <a:defRPr sz="6300"/>
            </a:lvl1pPr>
          </a:lstStyle>
          <a:p>
            <a:r>
              <a:t>Title Text</a:t>
            </a:r>
          </a:p>
        </p:txBody>
      </p:sp>
      <p:sp>
        <p:nvSpPr>
          <p:cNvPr id="40" name="Body Level One…"/>
          <p:cNvSpPr txBox="1">
            <a:spLocks noGrp="1"/>
          </p:cNvSpPr>
          <p:nvPr>
            <p:ph type="body" sz="quarter" idx="1"/>
          </p:nvPr>
        </p:nvSpPr>
        <p:spPr>
          <a:xfrm>
            <a:off x="1238250" y="6527800"/>
            <a:ext cx="7667625" cy="5727700"/>
          </a:xfrm>
          <a:prstGeom prst="rect">
            <a:avLst/>
          </a:prstGeom>
        </p:spPr>
        <p:txBody>
          <a:bodyPr anchor="t"/>
          <a:lstStyle>
            <a:lvl1pPr marL="0" indent="0" algn="ctr">
              <a:spcBef>
                <a:spcPts val="0"/>
              </a:spcBef>
              <a:buSzTx/>
              <a:buNone/>
              <a:defRPr sz="4050"/>
            </a:lvl1pPr>
            <a:lvl2pPr marL="0" indent="0" algn="ctr">
              <a:spcBef>
                <a:spcPts val="0"/>
              </a:spcBef>
              <a:buSzTx/>
              <a:buNone/>
              <a:defRPr sz="4050"/>
            </a:lvl2pPr>
            <a:lvl3pPr marL="0" indent="0" algn="ctr">
              <a:spcBef>
                <a:spcPts val="0"/>
              </a:spcBef>
              <a:buSzTx/>
              <a:buNone/>
              <a:defRPr sz="4050"/>
            </a:lvl3pPr>
            <a:lvl4pPr marL="0" indent="0" algn="ctr">
              <a:spcBef>
                <a:spcPts val="0"/>
              </a:spcBef>
              <a:buSzTx/>
              <a:buNone/>
              <a:defRPr sz="4050"/>
            </a:lvl4pPr>
            <a:lvl5pPr marL="0" indent="0" algn="ctr">
              <a:spcBef>
                <a:spcPts val="0"/>
              </a:spcBef>
              <a:buSzTx/>
              <a:buNone/>
              <a:defRPr sz="405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hasCustomPrompt="1"/>
          </p:nvPr>
        </p:nvSpPr>
        <p:spPr>
          <a:xfrm>
            <a:off x="1266825" y="355600"/>
            <a:ext cx="15754350" cy="2286000"/>
          </a:xfrm>
          <a:prstGeom prst="rect">
            <a:avLst/>
          </a:prstGeom>
        </p:spPr>
        <p:txBody>
          <a:bodyPr/>
          <a:lstStyle>
            <a:lvl1pPr algn="l">
              <a:defRPr b="1" i="0">
                <a:solidFill>
                  <a:srgbClr val="1C1959"/>
                </a:solidFill>
                <a:latin typeface="Arial" panose="020B0604020202020204" pitchFamily="34" charset="0"/>
                <a:cs typeface="Arial" panose="020B0604020202020204" pitchFamily="34" charset="0"/>
              </a:defRPr>
            </a:lvl1pPr>
          </a:lstStyle>
          <a:p>
            <a:r>
              <a:rPr lang="en-US" dirty="0"/>
              <a:t>Headline</a:t>
            </a:r>
          </a:p>
        </p:txBody>
      </p:sp>
      <p:sp>
        <p:nvSpPr>
          <p:cNvPr id="57" name="Body Level One…"/>
          <p:cNvSpPr txBox="1">
            <a:spLocks noGrp="1"/>
          </p:cNvSpPr>
          <p:nvPr>
            <p:ph type="body" idx="1"/>
          </p:nvPr>
        </p:nvSpPr>
        <p:spPr>
          <a:xfrm>
            <a:off x="1266825" y="3149600"/>
            <a:ext cx="15754350" cy="9296400"/>
          </a:xfrm>
          <a:prstGeom prst="rect">
            <a:avLst/>
          </a:prstGeom>
        </p:spPr>
        <p:txBody>
          <a:bodyPr/>
          <a:lstStyle>
            <a:lvl1pPr>
              <a:defRPr sz="3600" b="0" i="0">
                <a:solidFill>
                  <a:srgbClr val="1C1959"/>
                </a:solidFill>
                <a:latin typeface="Arial" panose="020B0604020202020204" pitchFamily="34" charset="0"/>
                <a:cs typeface="Arial" panose="020B0604020202020204" pitchFamily="34" charset="0"/>
              </a:defRPr>
            </a:lvl1pPr>
            <a:lvl2pPr>
              <a:defRPr sz="3600" b="0" i="0">
                <a:solidFill>
                  <a:srgbClr val="1C1959"/>
                </a:solidFill>
                <a:latin typeface="Arial" panose="020B0604020202020204" pitchFamily="34" charset="0"/>
                <a:cs typeface="Arial" panose="020B0604020202020204" pitchFamily="34" charset="0"/>
              </a:defRPr>
            </a:lvl2pPr>
            <a:lvl3pPr>
              <a:defRPr sz="3600" b="0" i="0">
                <a:solidFill>
                  <a:srgbClr val="1C1959"/>
                </a:solidFill>
                <a:latin typeface="Arial" panose="020B0604020202020204" pitchFamily="34" charset="0"/>
                <a:cs typeface="Arial" panose="020B0604020202020204" pitchFamily="34" charset="0"/>
              </a:defRPr>
            </a:lvl3pPr>
            <a:lvl4pPr>
              <a:defRPr sz="3600" b="0" i="0">
                <a:solidFill>
                  <a:srgbClr val="1C1959"/>
                </a:solidFill>
                <a:latin typeface="Arial" panose="020B0604020202020204" pitchFamily="34" charset="0"/>
                <a:cs typeface="Arial" panose="020B0604020202020204" pitchFamily="34" charset="0"/>
              </a:defRPr>
            </a:lvl4pPr>
            <a:lvl5pPr>
              <a:defRPr sz="3600" b="0" i="0">
                <a:solidFill>
                  <a:srgbClr val="1C1959"/>
                </a:solidFill>
                <a:latin typeface="Arial" panose="020B0604020202020204" pitchFamily="34" charset="0"/>
                <a:cs typeface="Arial" panose="020B0604020202020204" pitchFamily="34" charset="0"/>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6" name="Rounded Rectangle">
            <a:extLst>
              <a:ext uri="{FF2B5EF4-FFF2-40B4-BE49-F238E27FC236}">
                <a16:creationId xmlns:a16="http://schemas.microsoft.com/office/drawing/2014/main" id="{67934471-1757-F545-8762-30E3E20818D5}"/>
              </a:ext>
            </a:extLst>
          </p:cNvPr>
          <p:cNvSpPr/>
          <p:nvPr userDrawn="1"/>
        </p:nvSpPr>
        <p:spPr>
          <a:xfrm>
            <a:off x="1287607" y="2830795"/>
            <a:ext cx="1458453" cy="129610"/>
          </a:xfrm>
          <a:prstGeom prst="roundRect">
            <a:avLst>
              <a:gd name="adj" fmla="val 50000"/>
            </a:avLst>
          </a:prstGeom>
          <a:solidFill>
            <a:srgbClr val="1C1959"/>
          </a:solidFill>
          <a:ln w="12700">
            <a:solidFill>
              <a:srgbClr val="1C1959"/>
            </a:solidFill>
            <a:miter lim="400000"/>
          </a:ln>
        </p:spPr>
        <p:txBody>
          <a:bodyPr lIns="38100" tIns="38100" rIns="38100" bIns="38100" anchor="ctr"/>
          <a:lstStyle/>
          <a:p>
            <a:pPr defTabSz="438150">
              <a:defRPr sz="2200" b="0">
                <a:solidFill>
                  <a:srgbClr val="FFFFFF"/>
                </a:solidFill>
                <a:latin typeface="+mn-lt"/>
                <a:ea typeface="+mn-ea"/>
                <a:cs typeface="+mn-cs"/>
                <a:sym typeface="Helvetica Neue Medium"/>
              </a:defRPr>
            </a:pPr>
            <a:endParaRPr sz="1650">
              <a:solidFill>
                <a:srgbClr val="1C1959"/>
              </a:solidFill>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1266825" y="1778000"/>
            <a:ext cx="15754350" cy="10160000"/>
          </a:xfrm>
          <a:prstGeom prst="rect">
            <a:avLst/>
          </a:prstGeom>
        </p:spPr>
        <p:txBody>
          <a:bodyPr/>
          <a:lstStyle>
            <a:lvl1pPr>
              <a:defRPr sz="3600"/>
            </a:lvl1pPr>
            <a:lvl2pPr>
              <a:defRPr sz="3600"/>
            </a:lvl2pPr>
            <a:lvl3pPr>
              <a:defRPr sz="3600"/>
            </a:lvl3pPr>
            <a:lvl4pPr>
              <a:defRPr sz="3600"/>
            </a:lvl4pPr>
            <a:lvl5pPr>
              <a:defRPr sz="36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11761005" y="7035800"/>
            <a:ext cx="6297509" cy="56007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11468100" y="1130300"/>
            <a:ext cx="6248400" cy="5554134"/>
          </a:xfrm>
          <a:prstGeom prst="rect">
            <a:avLst/>
          </a:prstGeom>
        </p:spPr>
        <p:txBody>
          <a:bodyPr lIns="91439" tIns="45719" rIns="91439" bIns="45719" anchor="t">
            <a:noAutofit/>
          </a:bodyPr>
          <a:lstStyle/>
          <a:p>
            <a:endParaRPr/>
          </a:p>
        </p:txBody>
      </p:sp>
      <p:sp>
        <p:nvSpPr>
          <p:cNvPr id="85" name="Image"/>
          <p:cNvSpPr>
            <a:spLocks noGrp="1"/>
          </p:cNvSpPr>
          <p:nvPr>
            <p:ph type="pic" idx="15"/>
          </p:nvPr>
        </p:nvSpPr>
        <p:spPr>
          <a:xfrm>
            <a:off x="-228600" y="1130300"/>
            <a:ext cx="12901613" cy="114681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1790700" y="8953501"/>
            <a:ext cx="14716125" cy="461665"/>
          </a:xfrm>
          <a:prstGeom prst="rect">
            <a:avLst/>
          </a:prstGeom>
        </p:spPr>
        <p:txBody>
          <a:bodyPr anchor="t">
            <a:spAutoFit/>
          </a:bodyPr>
          <a:lstStyle>
            <a:lvl1pPr marL="0" indent="0" algn="ctr">
              <a:spcBef>
                <a:spcPts val="0"/>
              </a:spcBef>
              <a:buSzTx/>
              <a:buNone/>
              <a:defRPr sz="2400" i="1"/>
            </a:lvl1pPr>
          </a:lstStyle>
          <a:p>
            <a:r>
              <a:t>–Johnny Appleseed</a:t>
            </a:r>
          </a:p>
        </p:txBody>
      </p:sp>
      <p:sp>
        <p:nvSpPr>
          <p:cNvPr id="94" name="“Type a quote here.”"/>
          <p:cNvSpPr txBox="1">
            <a:spLocks noGrp="1"/>
          </p:cNvSpPr>
          <p:nvPr>
            <p:ph type="body" sz="quarter" idx="14"/>
          </p:nvPr>
        </p:nvSpPr>
        <p:spPr>
          <a:xfrm>
            <a:off x="1790700" y="6076950"/>
            <a:ext cx="14716125" cy="646331"/>
          </a:xfrm>
          <a:prstGeom prst="rect">
            <a:avLst/>
          </a:prstGeom>
        </p:spPr>
        <p:txBody>
          <a:bodyPr>
            <a:spAutoFit/>
          </a:bodyPr>
          <a:lstStyle>
            <a:lvl1pPr marL="0" indent="0" algn="ctr">
              <a:spcBef>
                <a:spcPts val="0"/>
              </a:spcBef>
              <a:buSzTx/>
              <a:buNone/>
              <a:defRPr sz="36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0"/>
            <a:ext cx="18288000" cy="16264467"/>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cNvSpPr txBox="1">
            <a:spLocks noGrp="1"/>
          </p:cNvSpPr>
          <p:nvPr>
            <p:ph type="sldNum" sz="quarter" idx="2"/>
          </p:nvPr>
        </p:nvSpPr>
        <p:spPr>
          <a:xfrm>
            <a:off x="8964510" y="13081001"/>
            <a:ext cx="349455" cy="379591"/>
          </a:xfrm>
          <a:prstGeom prst="rect">
            <a:avLst/>
          </a:prstGeom>
          <a:ln w="12700">
            <a:miter lim="400000"/>
          </a:ln>
        </p:spPr>
        <p:txBody>
          <a:bodyPr wrap="none" lIns="50800" tIns="50800" rIns="50800" bIns="50800">
            <a:spAutoFit/>
          </a:bodyPr>
          <a:lstStyle>
            <a:lvl1pPr>
              <a:defRPr sz="18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6" r:id="rId6"/>
    <p:sldLayoutId id="2147483657" r:id="rId7"/>
    <p:sldLayoutId id="2147483658" r:id="rId8"/>
    <p:sldLayoutId id="2147483659" r:id="rId9"/>
    <p:sldLayoutId id="2147483660" r:id="rId10"/>
  </p:sldLayoutIdLst>
  <p:transition spd="med"/>
  <p:txStyles>
    <p:titleStyle>
      <a:lvl1pPr marL="0" marR="0" indent="0" algn="ctr" defTabSz="619125" rtl="0" latinLnBrk="0">
        <a:lnSpc>
          <a:spcPct val="100000"/>
        </a:lnSpc>
        <a:spcBef>
          <a:spcPts val="0"/>
        </a:spcBef>
        <a:spcAft>
          <a:spcPts val="0"/>
        </a:spcAft>
        <a:buClrTx/>
        <a:buSzTx/>
        <a:buFontTx/>
        <a:buNone/>
        <a:tabLst/>
        <a:defRPr sz="8400" b="0" i="0" u="none" strike="noStrike" cap="none" spc="0" baseline="0">
          <a:solidFill>
            <a:srgbClr val="000000"/>
          </a:solidFill>
          <a:uFillTx/>
          <a:latin typeface="+mn-lt"/>
          <a:ea typeface="+mn-ea"/>
          <a:cs typeface="+mn-cs"/>
          <a:sym typeface="Helvetica Neue Medium"/>
        </a:defRPr>
      </a:lvl1pPr>
      <a:lvl2pPr marL="0" marR="0" indent="0" algn="ctr" defTabSz="619125" rtl="0" latinLnBrk="0">
        <a:lnSpc>
          <a:spcPct val="100000"/>
        </a:lnSpc>
        <a:spcBef>
          <a:spcPts val="0"/>
        </a:spcBef>
        <a:spcAft>
          <a:spcPts val="0"/>
        </a:spcAft>
        <a:buClrTx/>
        <a:buSzTx/>
        <a:buFontTx/>
        <a:buNone/>
        <a:tabLst/>
        <a:defRPr sz="8400" b="0" i="0" u="none" strike="noStrike" cap="none" spc="0" baseline="0">
          <a:solidFill>
            <a:srgbClr val="000000"/>
          </a:solidFill>
          <a:uFillTx/>
          <a:latin typeface="+mn-lt"/>
          <a:ea typeface="+mn-ea"/>
          <a:cs typeface="+mn-cs"/>
          <a:sym typeface="Helvetica Neue Medium"/>
        </a:defRPr>
      </a:lvl2pPr>
      <a:lvl3pPr marL="0" marR="0" indent="0" algn="ctr" defTabSz="619125" rtl="0" latinLnBrk="0">
        <a:lnSpc>
          <a:spcPct val="100000"/>
        </a:lnSpc>
        <a:spcBef>
          <a:spcPts val="0"/>
        </a:spcBef>
        <a:spcAft>
          <a:spcPts val="0"/>
        </a:spcAft>
        <a:buClrTx/>
        <a:buSzTx/>
        <a:buFontTx/>
        <a:buNone/>
        <a:tabLst/>
        <a:defRPr sz="8400" b="0" i="0" u="none" strike="noStrike" cap="none" spc="0" baseline="0">
          <a:solidFill>
            <a:srgbClr val="000000"/>
          </a:solidFill>
          <a:uFillTx/>
          <a:latin typeface="+mn-lt"/>
          <a:ea typeface="+mn-ea"/>
          <a:cs typeface="+mn-cs"/>
          <a:sym typeface="Helvetica Neue Medium"/>
        </a:defRPr>
      </a:lvl3pPr>
      <a:lvl4pPr marL="0" marR="0" indent="0" algn="ctr" defTabSz="619125" rtl="0" latinLnBrk="0">
        <a:lnSpc>
          <a:spcPct val="100000"/>
        </a:lnSpc>
        <a:spcBef>
          <a:spcPts val="0"/>
        </a:spcBef>
        <a:spcAft>
          <a:spcPts val="0"/>
        </a:spcAft>
        <a:buClrTx/>
        <a:buSzTx/>
        <a:buFontTx/>
        <a:buNone/>
        <a:tabLst/>
        <a:defRPr sz="8400" b="0" i="0" u="none" strike="noStrike" cap="none" spc="0" baseline="0">
          <a:solidFill>
            <a:srgbClr val="000000"/>
          </a:solidFill>
          <a:uFillTx/>
          <a:latin typeface="+mn-lt"/>
          <a:ea typeface="+mn-ea"/>
          <a:cs typeface="+mn-cs"/>
          <a:sym typeface="Helvetica Neue Medium"/>
        </a:defRPr>
      </a:lvl4pPr>
      <a:lvl5pPr marL="0" marR="0" indent="0" algn="ctr" defTabSz="619125" rtl="0" latinLnBrk="0">
        <a:lnSpc>
          <a:spcPct val="100000"/>
        </a:lnSpc>
        <a:spcBef>
          <a:spcPts val="0"/>
        </a:spcBef>
        <a:spcAft>
          <a:spcPts val="0"/>
        </a:spcAft>
        <a:buClrTx/>
        <a:buSzTx/>
        <a:buFontTx/>
        <a:buNone/>
        <a:tabLst/>
        <a:defRPr sz="8400" b="0" i="0" u="none" strike="noStrike" cap="none" spc="0" baseline="0">
          <a:solidFill>
            <a:srgbClr val="000000"/>
          </a:solidFill>
          <a:uFillTx/>
          <a:latin typeface="+mn-lt"/>
          <a:ea typeface="+mn-ea"/>
          <a:cs typeface="+mn-cs"/>
          <a:sym typeface="Helvetica Neue Medium"/>
        </a:defRPr>
      </a:lvl5pPr>
      <a:lvl6pPr marL="0" marR="0" indent="0" algn="ctr" defTabSz="619125" rtl="0" latinLnBrk="0">
        <a:lnSpc>
          <a:spcPct val="100000"/>
        </a:lnSpc>
        <a:spcBef>
          <a:spcPts val="0"/>
        </a:spcBef>
        <a:spcAft>
          <a:spcPts val="0"/>
        </a:spcAft>
        <a:buClrTx/>
        <a:buSzTx/>
        <a:buFontTx/>
        <a:buNone/>
        <a:tabLst/>
        <a:defRPr sz="8400" b="0" i="0" u="none" strike="noStrike" cap="none" spc="0" baseline="0">
          <a:solidFill>
            <a:srgbClr val="000000"/>
          </a:solidFill>
          <a:uFillTx/>
          <a:latin typeface="+mn-lt"/>
          <a:ea typeface="+mn-ea"/>
          <a:cs typeface="+mn-cs"/>
          <a:sym typeface="Helvetica Neue Medium"/>
        </a:defRPr>
      </a:lvl6pPr>
      <a:lvl7pPr marL="0" marR="0" indent="0" algn="ctr" defTabSz="619125" rtl="0" latinLnBrk="0">
        <a:lnSpc>
          <a:spcPct val="100000"/>
        </a:lnSpc>
        <a:spcBef>
          <a:spcPts val="0"/>
        </a:spcBef>
        <a:spcAft>
          <a:spcPts val="0"/>
        </a:spcAft>
        <a:buClrTx/>
        <a:buSzTx/>
        <a:buFontTx/>
        <a:buNone/>
        <a:tabLst/>
        <a:defRPr sz="8400" b="0" i="0" u="none" strike="noStrike" cap="none" spc="0" baseline="0">
          <a:solidFill>
            <a:srgbClr val="000000"/>
          </a:solidFill>
          <a:uFillTx/>
          <a:latin typeface="+mn-lt"/>
          <a:ea typeface="+mn-ea"/>
          <a:cs typeface="+mn-cs"/>
          <a:sym typeface="Helvetica Neue Medium"/>
        </a:defRPr>
      </a:lvl7pPr>
      <a:lvl8pPr marL="0" marR="0" indent="0" algn="ctr" defTabSz="619125" rtl="0" latinLnBrk="0">
        <a:lnSpc>
          <a:spcPct val="100000"/>
        </a:lnSpc>
        <a:spcBef>
          <a:spcPts val="0"/>
        </a:spcBef>
        <a:spcAft>
          <a:spcPts val="0"/>
        </a:spcAft>
        <a:buClrTx/>
        <a:buSzTx/>
        <a:buFontTx/>
        <a:buNone/>
        <a:tabLst/>
        <a:defRPr sz="8400" b="0" i="0" u="none" strike="noStrike" cap="none" spc="0" baseline="0">
          <a:solidFill>
            <a:srgbClr val="000000"/>
          </a:solidFill>
          <a:uFillTx/>
          <a:latin typeface="+mn-lt"/>
          <a:ea typeface="+mn-ea"/>
          <a:cs typeface="+mn-cs"/>
          <a:sym typeface="Helvetica Neue Medium"/>
        </a:defRPr>
      </a:lvl8pPr>
      <a:lvl9pPr marL="0" marR="0" indent="0" algn="ctr" defTabSz="619125" rtl="0" latinLnBrk="0">
        <a:lnSpc>
          <a:spcPct val="100000"/>
        </a:lnSpc>
        <a:spcBef>
          <a:spcPts val="0"/>
        </a:spcBef>
        <a:spcAft>
          <a:spcPts val="0"/>
        </a:spcAft>
        <a:buClrTx/>
        <a:buSzTx/>
        <a:buFontTx/>
        <a:buNone/>
        <a:tabLst/>
        <a:defRPr sz="8400" b="0" i="0" u="none" strike="noStrike" cap="none" spc="0" baseline="0">
          <a:solidFill>
            <a:srgbClr val="000000"/>
          </a:solidFill>
          <a:uFillTx/>
          <a:latin typeface="+mn-lt"/>
          <a:ea typeface="+mn-ea"/>
          <a:cs typeface="+mn-cs"/>
          <a:sym typeface="Helvetica Neue Medium"/>
        </a:defRPr>
      </a:lvl9pPr>
    </p:titleStyle>
    <p:bodyStyle>
      <a:lvl1pPr marL="476250" marR="0" indent="-476250" algn="l" defTabSz="619125" latinLnBrk="0">
        <a:lnSpc>
          <a:spcPct val="100000"/>
        </a:lnSpc>
        <a:spcBef>
          <a:spcPts val="4425"/>
        </a:spcBef>
        <a:spcAft>
          <a:spcPts val="0"/>
        </a:spcAft>
        <a:buClrTx/>
        <a:buSzPct val="125000"/>
        <a:buFontTx/>
        <a:buChar char="•"/>
        <a:tabLst/>
        <a:defRPr sz="3900" b="0" i="0" u="none" strike="noStrike" cap="none" spc="0" baseline="0">
          <a:solidFill>
            <a:srgbClr val="000000"/>
          </a:solidFill>
          <a:uFillTx/>
          <a:latin typeface="Helvetica Neue"/>
          <a:ea typeface="Helvetica Neue"/>
          <a:cs typeface="Helvetica Neue"/>
          <a:sym typeface="Helvetica Neue"/>
        </a:defRPr>
      </a:lvl1pPr>
      <a:lvl2pPr marL="952500" marR="0" indent="-476250" algn="l" defTabSz="619125" latinLnBrk="0">
        <a:lnSpc>
          <a:spcPct val="100000"/>
        </a:lnSpc>
        <a:spcBef>
          <a:spcPts val="4425"/>
        </a:spcBef>
        <a:spcAft>
          <a:spcPts val="0"/>
        </a:spcAft>
        <a:buClrTx/>
        <a:buSzPct val="125000"/>
        <a:buFontTx/>
        <a:buChar char="•"/>
        <a:tabLst/>
        <a:defRPr sz="3900" b="0" i="0" u="none" strike="noStrike" cap="none" spc="0" baseline="0">
          <a:solidFill>
            <a:srgbClr val="000000"/>
          </a:solidFill>
          <a:uFillTx/>
          <a:latin typeface="Helvetica Neue"/>
          <a:ea typeface="Helvetica Neue"/>
          <a:cs typeface="Helvetica Neue"/>
          <a:sym typeface="Helvetica Neue"/>
        </a:defRPr>
      </a:lvl2pPr>
      <a:lvl3pPr marL="1428750" marR="0" indent="-476250" algn="l" defTabSz="619125" latinLnBrk="0">
        <a:lnSpc>
          <a:spcPct val="100000"/>
        </a:lnSpc>
        <a:spcBef>
          <a:spcPts val="4425"/>
        </a:spcBef>
        <a:spcAft>
          <a:spcPts val="0"/>
        </a:spcAft>
        <a:buClrTx/>
        <a:buSzPct val="125000"/>
        <a:buFontTx/>
        <a:buChar char="•"/>
        <a:tabLst/>
        <a:defRPr sz="3900" b="0" i="0" u="none" strike="noStrike" cap="none" spc="0" baseline="0">
          <a:solidFill>
            <a:srgbClr val="000000"/>
          </a:solidFill>
          <a:uFillTx/>
          <a:latin typeface="Helvetica Neue"/>
          <a:ea typeface="Helvetica Neue"/>
          <a:cs typeface="Helvetica Neue"/>
          <a:sym typeface="Helvetica Neue"/>
        </a:defRPr>
      </a:lvl3pPr>
      <a:lvl4pPr marL="1905000" marR="0" indent="-476250" algn="l" defTabSz="619125" latinLnBrk="0">
        <a:lnSpc>
          <a:spcPct val="100000"/>
        </a:lnSpc>
        <a:spcBef>
          <a:spcPts val="4425"/>
        </a:spcBef>
        <a:spcAft>
          <a:spcPts val="0"/>
        </a:spcAft>
        <a:buClrTx/>
        <a:buSzPct val="125000"/>
        <a:buFontTx/>
        <a:buChar char="•"/>
        <a:tabLst/>
        <a:defRPr sz="3900" b="0" i="0" u="none" strike="noStrike" cap="none" spc="0" baseline="0">
          <a:solidFill>
            <a:srgbClr val="000000"/>
          </a:solidFill>
          <a:uFillTx/>
          <a:latin typeface="Helvetica Neue"/>
          <a:ea typeface="Helvetica Neue"/>
          <a:cs typeface="Helvetica Neue"/>
          <a:sym typeface="Helvetica Neue"/>
        </a:defRPr>
      </a:lvl4pPr>
      <a:lvl5pPr marL="2381250" marR="0" indent="-476250" algn="l" defTabSz="619125" latinLnBrk="0">
        <a:lnSpc>
          <a:spcPct val="100000"/>
        </a:lnSpc>
        <a:spcBef>
          <a:spcPts val="4425"/>
        </a:spcBef>
        <a:spcAft>
          <a:spcPts val="0"/>
        </a:spcAft>
        <a:buClrTx/>
        <a:buSzPct val="125000"/>
        <a:buFontTx/>
        <a:buChar char="•"/>
        <a:tabLst/>
        <a:defRPr sz="3900" b="0" i="0" u="none" strike="noStrike" cap="none" spc="0" baseline="0">
          <a:solidFill>
            <a:srgbClr val="000000"/>
          </a:solidFill>
          <a:uFillTx/>
          <a:latin typeface="Helvetica Neue"/>
          <a:ea typeface="Helvetica Neue"/>
          <a:cs typeface="Helvetica Neue"/>
          <a:sym typeface="Helvetica Neue"/>
        </a:defRPr>
      </a:lvl5pPr>
      <a:lvl6pPr marL="2857500" marR="0" indent="-476250" algn="l" defTabSz="619125" latinLnBrk="0">
        <a:lnSpc>
          <a:spcPct val="100000"/>
        </a:lnSpc>
        <a:spcBef>
          <a:spcPts val="4425"/>
        </a:spcBef>
        <a:spcAft>
          <a:spcPts val="0"/>
        </a:spcAft>
        <a:buClrTx/>
        <a:buSzPct val="125000"/>
        <a:buFontTx/>
        <a:buChar char="•"/>
        <a:tabLst/>
        <a:defRPr sz="3900" b="0" i="0" u="none" strike="noStrike" cap="none" spc="0" baseline="0">
          <a:solidFill>
            <a:srgbClr val="000000"/>
          </a:solidFill>
          <a:uFillTx/>
          <a:latin typeface="Helvetica Neue"/>
          <a:ea typeface="Helvetica Neue"/>
          <a:cs typeface="Helvetica Neue"/>
          <a:sym typeface="Helvetica Neue"/>
        </a:defRPr>
      </a:lvl6pPr>
      <a:lvl7pPr marL="3333750" marR="0" indent="-476250" algn="l" defTabSz="619125" latinLnBrk="0">
        <a:lnSpc>
          <a:spcPct val="100000"/>
        </a:lnSpc>
        <a:spcBef>
          <a:spcPts val="4425"/>
        </a:spcBef>
        <a:spcAft>
          <a:spcPts val="0"/>
        </a:spcAft>
        <a:buClrTx/>
        <a:buSzPct val="125000"/>
        <a:buFontTx/>
        <a:buChar char="•"/>
        <a:tabLst/>
        <a:defRPr sz="3900" b="0" i="0" u="none" strike="noStrike" cap="none" spc="0" baseline="0">
          <a:solidFill>
            <a:srgbClr val="000000"/>
          </a:solidFill>
          <a:uFillTx/>
          <a:latin typeface="Helvetica Neue"/>
          <a:ea typeface="Helvetica Neue"/>
          <a:cs typeface="Helvetica Neue"/>
          <a:sym typeface="Helvetica Neue"/>
        </a:defRPr>
      </a:lvl7pPr>
      <a:lvl8pPr marL="3810000" marR="0" indent="-476250" algn="l" defTabSz="619125" latinLnBrk="0">
        <a:lnSpc>
          <a:spcPct val="100000"/>
        </a:lnSpc>
        <a:spcBef>
          <a:spcPts val="4425"/>
        </a:spcBef>
        <a:spcAft>
          <a:spcPts val="0"/>
        </a:spcAft>
        <a:buClrTx/>
        <a:buSzPct val="125000"/>
        <a:buFontTx/>
        <a:buChar char="•"/>
        <a:tabLst/>
        <a:defRPr sz="3900" b="0" i="0" u="none" strike="noStrike" cap="none" spc="0" baseline="0">
          <a:solidFill>
            <a:srgbClr val="000000"/>
          </a:solidFill>
          <a:uFillTx/>
          <a:latin typeface="Helvetica Neue"/>
          <a:ea typeface="Helvetica Neue"/>
          <a:cs typeface="Helvetica Neue"/>
          <a:sym typeface="Helvetica Neue"/>
        </a:defRPr>
      </a:lvl8pPr>
      <a:lvl9pPr marL="4286250" marR="0" indent="-476250" algn="l" defTabSz="619125" latinLnBrk="0">
        <a:lnSpc>
          <a:spcPct val="100000"/>
        </a:lnSpc>
        <a:spcBef>
          <a:spcPts val="4425"/>
        </a:spcBef>
        <a:spcAft>
          <a:spcPts val="0"/>
        </a:spcAft>
        <a:buClrTx/>
        <a:buSzPct val="125000"/>
        <a:buFontTx/>
        <a:buChar char="•"/>
        <a:tabLst/>
        <a:defRPr sz="390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619125"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Light"/>
        </a:defRPr>
      </a:lvl1pPr>
      <a:lvl2pPr marL="0" marR="0" indent="171450" algn="ctr" defTabSz="619125"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Light"/>
        </a:defRPr>
      </a:lvl2pPr>
      <a:lvl3pPr marL="0" marR="0" indent="342900" algn="ctr" defTabSz="619125"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Light"/>
        </a:defRPr>
      </a:lvl3pPr>
      <a:lvl4pPr marL="0" marR="0" indent="514350" algn="ctr" defTabSz="619125"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Light"/>
        </a:defRPr>
      </a:lvl4pPr>
      <a:lvl5pPr marL="0" marR="0" indent="685800" algn="ctr" defTabSz="619125"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Light"/>
        </a:defRPr>
      </a:lvl5pPr>
      <a:lvl6pPr marL="0" marR="0" indent="857250" algn="ctr" defTabSz="619125"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Light"/>
        </a:defRPr>
      </a:lvl6pPr>
      <a:lvl7pPr marL="0" marR="0" indent="1028700" algn="ctr" defTabSz="619125"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Light"/>
        </a:defRPr>
      </a:lvl7pPr>
      <a:lvl8pPr marL="0" marR="0" indent="1200150" algn="ctr" defTabSz="619125"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Light"/>
        </a:defRPr>
      </a:lvl8pPr>
      <a:lvl9pPr marL="0" marR="0" indent="1371600" algn="ctr" defTabSz="619125"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unsplash.com/photos/FHnnjk1Yj7Y"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D12F0E7-4A00-4449-B71F-9389A29A8A29}"/>
              </a:ext>
            </a:extLst>
          </p:cNvPr>
          <p:cNvPicPr>
            <a:picLocks noChangeAspect="1"/>
          </p:cNvPicPr>
          <p:nvPr/>
        </p:nvPicPr>
        <p:blipFill>
          <a:blip r:embed="rId2"/>
          <a:stretch>
            <a:fillRect/>
          </a:stretch>
        </p:blipFill>
        <p:spPr>
          <a:xfrm>
            <a:off x="0" y="44539"/>
            <a:ext cx="19484578" cy="13716000"/>
          </a:xfrm>
          <a:prstGeom prst="rect">
            <a:avLst/>
          </a:prstGeom>
        </p:spPr>
      </p:pic>
      <p:sp>
        <p:nvSpPr>
          <p:cNvPr id="120" name="www.britishcouncil.uz"/>
          <p:cNvSpPr txBox="1"/>
          <p:nvPr/>
        </p:nvSpPr>
        <p:spPr>
          <a:xfrm>
            <a:off x="932127" y="12704686"/>
            <a:ext cx="2946319" cy="42319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8100" tIns="38100" rIns="38100" bIns="38100">
            <a:spAutoFit/>
          </a:bodyPr>
          <a:lstStyle>
            <a:lvl1pPr algn="l">
              <a:defRPr b="0">
                <a:solidFill>
                  <a:srgbClr val="FFFFFF"/>
                </a:solidFill>
                <a:latin typeface="British Council Sans Regular"/>
                <a:ea typeface="British Council Sans Regular"/>
                <a:cs typeface="British Council Sans Regular"/>
                <a:sym typeface="British Council Sans Regular"/>
              </a:defRPr>
            </a:lvl1pPr>
          </a:lstStyle>
          <a:p>
            <a:r>
              <a:rPr sz="2250" dirty="0" err="1">
                <a:solidFill>
                  <a:srgbClr val="1C1959"/>
                </a:solidFill>
                <a:latin typeface="Arial" panose="020B0604020202020204" pitchFamily="34" charset="0"/>
                <a:cs typeface="Arial" panose="020B0604020202020204" pitchFamily="34" charset="0"/>
              </a:rPr>
              <a:t>www.britishcouncil</a:t>
            </a:r>
            <a:r>
              <a:rPr sz="2250" dirty="0">
                <a:solidFill>
                  <a:srgbClr val="1C1959"/>
                </a:solidFill>
                <a:latin typeface="Arial" panose="020B0604020202020204" pitchFamily="34" charset="0"/>
                <a:cs typeface="Arial" panose="020B0604020202020204" pitchFamily="34" charset="0"/>
              </a:rPr>
              <a:t>.</a:t>
            </a:r>
            <a:r>
              <a:rPr lang="en-GB" sz="2250" dirty="0">
                <a:solidFill>
                  <a:srgbClr val="1C1959"/>
                </a:solidFill>
                <a:latin typeface="Arial" panose="020B0604020202020204" pitchFamily="34" charset="0"/>
                <a:cs typeface="Arial" panose="020B0604020202020204" pitchFamily="34" charset="0"/>
              </a:rPr>
              <a:t>org</a:t>
            </a:r>
            <a:endParaRPr sz="2250" dirty="0">
              <a:solidFill>
                <a:srgbClr val="1C1959"/>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A4811DFC-2D08-DA47-BD61-66EC67438770}"/>
              </a:ext>
            </a:extLst>
          </p:cNvPr>
          <p:cNvPicPr>
            <a:picLocks noChangeAspect="1"/>
          </p:cNvPicPr>
          <p:nvPr/>
        </p:nvPicPr>
        <p:blipFill>
          <a:blip r:embed="rId3"/>
          <a:stretch>
            <a:fillRect/>
          </a:stretch>
        </p:blipFill>
        <p:spPr>
          <a:xfrm>
            <a:off x="932127" y="848895"/>
            <a:ext cx="3808316" cy="1094102"/>
          </a:xfrm>
          <a:prstGeom prst="rect">
            <a:avLst/>
          </a:prstGeom>
        </p:spPr>
      </p:pic>
      <p:sp>
        <p:nvSpPr>
          <p:cNvPr id="17" name="Rectangle 16">
            <a:extLst>
              <a:ext uri="{FF2B5EF4-FFF2-40B4-BE49-F238E27FC236}">
                <a16:creationId xmlns:a16="http://schemas.microsoft.com/office/drawing/2014/main" id="{CEBB2CC6-2159-9147-87C6-C064041AFBB2}"/>
              </a:ext>
            </a:extLst>
          </p:cNvPr>
          <p:cNvSpPr/>
          <p:nvPr/>
        </p:nvSpPr>
        <p:spPr>
          <a:xfrm>
            <a:off x="932127" y="2927119"/>
            <a:ext cx="4217821" cy="769441"/>
          </a:xfrm>
          <a:prstGeom prst="rect">
            <a:avLst/>
          </a:prstGeom>
        </p:spPr>
        <p:txBody>
          <a:bodyPr wrap="none">
            <a:spAutoFit/>
          </a:bodyPr>
          <a:lstStyle/>
          <a:p>
            <a:pPr algn="l"/>
            <a:r>
              <a:rPr lang="en-US" sz="4400" dirty="0">
                <a:solidFill>
                  <a:srgbClr val="1C1959"/>
                </a:solidFill>
                <a:latin typeface="Arial" panose="020B0604020202020204" pitchFamily="34" charset="0"/>
                <a:cs typeface="Arial" panose="020B0604020202020204" pitchFamily="34" charset="0"/>
              </a:rPr>
              <a:t>Future English</a:t>
            </a:r>
          </a:p>
        </p:txBody>
      </p:sp>
      <p:sp>
        <p:nvSpPr>
          <p:cNvPr id="20" name="Rectangle 19">
            <a:extLst>
              <a:ext uri="{FF2B5EF4-FFF2-40B4-BE49-F238E27FC236}">
                <a16:creationId xmlns:a16="http://schemas.microsoft.com/office/drawing/2014/main" id="{7CBD0DA4-FB56-9F4F-974F-C8E06E6F4E5F}"/>
              </a:ext>
            </a:extLst>
          </p:cNvPr>
          <p:cNvSpPr/>
          <p:nvPr/>
        </p:nvSpPr>
        <p:spPr>
          <a:xfrm>
            <a:off x="745090" y="6832637"/>
            <a:ext cx="7900146" cy="8032968"/>
          </a:xfrm>
          <a:prstGeom prst="rect">
            <a:avLst/>
          </a:prstGeom>
        </p:spPr>
        <p:txBody>
          <a:bodyPr wrap="square">
            <a:spAutoFit/>
          </a:bodyPr>
          <a:lstStyle/>
          <a:p>
            <a:pPr algn="l"/>
            <a:r>
              <a:rPr lang="hr-HR" sz="6000" dirty="0">
                <a:solidFill>
                  <a:srgbClr val="1C1959"/>
                </a:solidFill>
                <a:latin typeface="Arial" panose="020B0604020202020204" pitchFamily="34" charset="0"/>
                <a:cs typeface="Arial" panose="020B0604020202020204" pitchFamily="34" charset="0"/>
              </a:rPr>
              <a:t>Online Teacher Community </a:t>
            </a:r>
          </a:p>
          <a:p>
            <a:pPr algn="l"/>
            <a:r>
              <a:rPr lang="hr-HR" sz="6000" dirty="0">
                <a:solidFill>
                  <a:srgbClr val="1C1959"/>
                </a:solidFill>
                <a:latin typeface="Arial" panose="020B0604020202020204" pitchFamily="34" charset="0"/>
                <a:cs typeface="Arial" panose="020B0604020202020204" pitchFamily="34" charset="0"/>
              </a:rPr>
              <a:t>Welcome to your new CPD home!</a:t>
            </a:r>
            <a:endParaRPr lang="en-GB" sz="6000" dirty="0">
              <a:solidFill>
                <a:srgbClr val="1C1959"/>
              </a:solidFill>
              <a:latin typeface="Arial" panose="020B0604020202020204" pitchFamily="34" charset="0"/>
              <a:cs typeface="Arial" panose="020B0604020202020204" pitchFamily="34" charset="0"/>
            </a:endParaRPr>
          </a:p>
          <a:p>
            <a:pPr algn="l"/>
            <a:endParaRPr lang="en-GB" sz="7200" dirty="0">
              <a:solidFill>
                <a:srgbClr val="1C1959"/>
              </a:solidFill>
              <a:latin typeface="Arial" panose="020B0604020202020204" pitchFamily="34" charset="0"/>
              <a:cs typeface="Arial" panose="020B0604020202020204" pitchFamily="34" charset="0"/>
            </a:endParaRPr>
          </a:p>
          <a:p>
            <a:pPr algn="l"/>
            <a:endParaRPr lang="hr-HR" sz="6600" dirty="0">
              <a:solidFill>
                <a:srgbClr val="1C1959"/>
              </a:solidFill>
              <a:latin typeface="Arial" panose="020B0604020202020204" pitchFamily="34" charset="0"/>
              <a:cs typeface="Arial" panose="020B0604020202020204" pitchFamily="34" charset="0"/>
            </a:endParaRPr>
          </a:p>
          <a:p>
            <a:pPr algn="l"/>
            <a:endParaRPr lang="en-GB" sz="7200" dirty="0">
              <a:solidFill>
                <a:srgbClr val="1C1959"/>
              </a:solidFill>
              <a:latin typeface="Arial" panose="020B0604020202020204" pitchFamily="34" charset="0"/>
              <a:cs typeface="Arial" panose="020B0604020202020204" pitchFamily="34" charset="0"/>
            </a:endParaRPr>
          </a:p>
          <a:p>
            <a:pPr algn="l"/>
            <a:endParaRPr lang="hr-HR" sz="6600" dirty="0">
              <a:solidFill>
                <a:srgbClr val="1C1959"/>
              </a:solidFill>
              <a:latin typeface="Arial" panose="020B0604020202020204" pitchFamily="34" charset="0"/>
              <a:cs typeface="Arial" panose="020B0604020202020204" pitchFamily="34" charset="0"/>
            </a:endParaRPr>
          </a:p>
        </p:txBody>
      </p:sp>
      <p:cxnSp>
        <p:nvCxnSpPr>
          <p:cNvPr id="22" name="Straight Connector 21">
            <a:extLst>
              <a:ext uri="{FF2B5EF4-FFF2-40B4-BE49-F238E27FC236}">
                <a16:creationId xmlns:a16="http://schemas.microsoft.com/office/drawing/2014/main" id="{6A1F4B5F-6B4B-B24F-9776-96E41FE34130}"/>
              </a:ext>
            </a:extLst>
          </p:cNvPr>
          <p:cNvCxnSpPr/>
          <p:nvPr/>
        </p:nvCxnSpPr>
        <p:spPr>
          <a:xfrm>
            <a:off x="1008991" y="4018547"/>
            <a:ext cx="1301072" cy="0"/>
          </a:xfrm>
          <a:prstGeom prst="line">
            <a:avLst/>
          </a:prstGeom>
          <a:ln>
            <a:solidFill>
              <a:srgbClr val="1C1959"/>
            </a:solidFill>
          </a:ln>
        </p:spPr>
        <p:style>
          <a:lnRef idx="3">
            <a:schemeClr val="accent1"/>
          </a:lnRef>
          <a:fillRef idx="0">
            <a:schemeClr val="accent1"/>
          </a:fillRef>
          <a:effectRef idx="2">
            <a:schemeClr val="accent1"/>
          </a:effectRef>
          <a:fontRef idx="minor">
            <a:schemeClr val="tx1"/>
          </a:fontRef>
        </p:style>
      </p:cxn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E75DF-584C-3244-9A21-7A6D829BC9FA}"/>
              </a:ext>
            </a:extLst>
          </p:cNvPr>
          <p:cNvSpPr>
            <a:spLocks noGrp="1"/>
          </p:cNvSpPr>
          <p:nvPr>
            <p:ph type="title"/>
          </p:nvPr>
        </p:nvSpPr>
        <p:spPr>
          <a:xfrm>
            <a:off x="1266825" y="977540"/>
            <a:ext cx="15754350" cy="1371600"/>
          </a:xfrm>
        </p:spPr>
        <p:txBody>
          <a:bodyPr/>
          <a:lstStyle/>
          <a:p>
            <a:r>
              <a:rPr lang="hr-HR" sz="6000" dirty="0"/>
              <a:t>How does it work?</a:t>
            </a:r>
            <a:endParaRPr lang="en-US" sz="7000" dirty="0"/>
          </a:p>
        </p:txBody>
      </p:sp>
      <p:sp>
        <p:nvSpPr>
          <p:cNvPr id="3" name="Text Placeholder 2">
            <a:extLst>
              <a:ext uri="{FF2B5EF4-FFF2-40B4-BE49-F238E27FC236}">
                <a16:creationId xmlns:a16="http://schemas.microsoft.com/office/drawing/2014/main" id="{548D041D-FF0B-624F-BED0-FE63A4193C71}"/>
              </a:ext>
            </a:extLst>
          </p:cNvPr>
          <p:cNvSpPr>
            <a:spLocks noGrp="1"/>
          </p:cNvSpPr>
          <p:nvPr>
            <p:ph type="body" idx="1"/>
          </p:nvPr>
        </p:nvSpPr>
        <p:spPr>
          <a:xfrm>
            <a:off x="1266825" y="2897931"/>
            <a:ext cx="15754350" cy="10527123"/>
          </a:xfrm>
        </p:spPr>
        <p:txBody>
          <a:bodyPr/>
          <a:lstStyle/>
          <a:p>
            <a:pPr marL="342900" lvl="0" indent="-342900">
              <a:lnSpc>
                <a:spcPct val="115000"/>
              </a:lnSpc>
              <a:buFont typeface="Arial" panose="020B0604020202020204" pitchFamily="34" charset="0"/>
              <a:buChar char="•"/>
            </a:pPr>
            <a:r>
              <a:rPr lang="en-GB" sz="2800" dirty="0">
                <a:effectLst/>
                <a:latin typeface="Arial" panose="020B0604020202020204" pitchFamily="34" charset="0"/>
                <a:ea typeface="Times New Roman" panose="02020603050405020304" pitchFamily="18" charset="0"/>
                <a:cs typeface="Times New Roman" panose="02020603050405020304" pitchFamily="18" charset="0"/>
              </a:rPr>
              <a:t>completing the Teaching for Success modules</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pPr>
            <a:r>
              <a:rPr lang="en-GB" sz="2800" dirty="0">
                <a:effectLst/>
                <a:latin typeface="Arial" panose="020B0604020202020204" pitchFamily="34" charset="0"/>
                <a:ea typeface="Times New Roman" panose="02020603050405020304" pitchFamily="18" charset="0"/>
                <a:cs typeface="Times New Roman" panose="02020603050405020304" pitchFamily="18" charset="0"/>
              </a:rPr>
              <a:t>regularly posting in forum discussions on the topics identified by facilitators and based on needs of the group members, which are of interest to teachers in the group and appropriate for their areas of interest. The list of topics is linked to topics of self-access modules which will be provided to teachers participating in the programme</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pPr>
            <a:r>
              <a:rPr lang="en-GB" sz="2800" dirty="0">
                <a:effectLst/>
                <a:latin typeface="Arial" panose="020B0604020202020204" pitchFamily="34" charset="0"/>
                <a:ea typeface="Times New Roman" panose="02020603050405020304" pitchFamily="18" charset="0"/>
                <a:cs typeface="Times New Roman" panose="02020603050405020304" pitchFamily="18" charset="0"/>
              </a:rPr>
              <a:t>participating in </a:t>
            </a:r>
            <a:r>
              <a:rPr lang="en-GB" sz="2800" dirty="0">
                <a:ea typeface="Times New Roman" panose="02020603050405020304" pitchFamily="18" charset="0"/>
                <a:cs typeface="Times New Roman" panose="02020603050405020304" pitchFamily="18" charset="0"/>
              </a:rPr>
              <a:t>regular</a:t>
            </a:r>
            <a:r>
              <a:rPr lang="en-GB" sz="2800" dirty="0">
                <a:effectLst/>
                <a:latin typeface="Arial" panose="020B0604020202020204" pitchFamily="34" charset="0"/>
                <a:ea typeface="Times New Roman" panose="02020603050405020304" pitchFamily="18" charset="0"/>
                <a:cs typeface="Times New Roman" panose="02020603050405020304" pitchFamily="18" charset="0"/>
              </a:rPr>
              <a:t> live meetings with facilitators within their groups to discuss specific ELT-related topic of the week and share ideas, action planning and reflection with their peers in a specific group</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pPr>
            <a:r>
              <a:rPr lang="en-GB" sz="2800" dirty="0">
                <a:effectLst/>
                <a:latin typeface="Arial" panose="020B0604020202020204" pitchFamily="34" charset="0"/>
                <a:ea typeface="Times New Roman" panose="02020603050405020304" pitchFamily="18" charset="0"/>
                <a:cs typeface="Times New Roman" panose="02020603050405020304" pitchFamily="18" charset="0"/>
              </a:rPr>
              <a:t>participating in webinars of leading ELT experts to explore the module themes further and apply to practice </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pPr>
            <a:r>
              <a:rPr lang="en-GB" sz="2800" dirty="0">
                <a:effectLst/>
                <a:latin typeface="Arial" panose="020B0604020202020204" pitchFamily="34" charset="0"/>
                <a:ea typeface="Times New Roman" panose="02020603050405020304" pitchFamily="18" charset="0"/>
                <a:cs typeface="Times New Roman" panose="02020603050405020304" pitchFamily="18" charset="0"/>
              </a:rPr>
              <a:t>taking part in Special Interest Groups on topics that are of special interest to them</a:t>
            </a:r>
            <a:r>
              <a:rPr lang="hr-HR" sz="2800" dirty="0">
                <a:effectLst/>
                <a:latin typeface="Arial" panose="020B0604020202020204" pitchFamily="34" charset="0"/>
                <a:ea typeface="Times New Roman" panose="02020603050405020304" pitchFamily="18" charset="0"/>
                <a:cs typeface="Times New Roman" panose="02020603050405020304" pitchFamily="18" charset="0"/>
              </a:rPr>
              <a:t> (optional, but recommended)</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Arial" panose="020B0604020202020204" pitchFamily="34" charset="0"/>
              <a:buChar char="•"/>
            </a:pPr>
            <a:r>
              <a:rPr lang="en-GB" sz="2800" dirty="0">
                <a:effectLst/>
                <a:latin typeface="Arial" panose="020B0604020202020204" pitchFamily="34" charset="0"/>
                <a:ea typeface="Times New Roman" panose="02020603050405020304" pitchFamily="18" charset="0"/>
                <a:cs typeface="Times New Roman" panose="02020603050405020304" pitchFamily="18" charset="0"/>
              </a:rPr>
              <a:t>developing and managing e-portfolios </a:t>
            </a:r>
            <a:r>
              <a:rPr lang="hr-HR" sz="2800" dirty="0">
                <a:effectLst/>
                <a:latin typeface="Arial" panose="020B0604020202020204" pitchFamily="34" charset="0"/>
                <a:ea typeface="Times New Roman" panose="02020603050405020304" pitchFamily="18" charset="0"/>
                <a:cs typeface="Times New Roman" panose="02020603050405020304" pitchFamily="18" charset="0"/>
              </a:rPr>
              <a:t>+ actively contribute to their reflective journals</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293912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E75DF-584C-3244-9A21-7A6D829BC9FA}"/>
              </a:ext>
            </a:extLst>
          </p:cNvPr>
          <p:cNvSpPr>
            <a:spLocks noGrp="1"/>
          </p:cNvSpPr>
          <p:nvPr>
            <p:ph type="title"/>
          </p:nvPr>
        </p:nvSpPr>
        <p:spPr>
          <a:xfrm>
            <a:off x="1266825" y="977540"/>
            <a:ext cx="15754350" cy="1371600"/>
          </a:xfrm>
        </p:spPr>
        <p:txBody>
          <a:bodyPr/>
          <a:lstStyle/>
          <a:p>
            <a:r>
              <a:rPr lang="hr-HR" sz="6000" dirty="0"/>
              <a:t>What about SIGs? </a:t>
            </a:r>
            <a:endParaRPr lang="en-US" sz="7000" dirty="0"/>
          </a:p>
        </p:txBody>
      </p:sp>
      <p:sp>
        <p:nvSpPr>
          <p:cNvPr id="3" name="Text Placeholder 2">
            <a:extLst>
              <a:ext uri="{FF2B5EF4-FFF2-40B4-BE49-F238E27FC236}">
                <a16:creationId xmlns:a16="http://schemas.microsoft.com/office/drawing/2014/main" id="{548D041D-FF0B-624F-BED0-FE63A4193C71}"/>
              </a:ext>
            </a:extLst>
          </p:cNvPr>
          <p:cNvSpPr>
            <a:spLocks noGrp="1"/>
          </p:cNvSpPr>
          <p:nvPr>
            <p:ph type="body" idx="1"/>
          </p:nvPr>
        </p:nvSpPr>
        <p:spPr>
          <a:xfrm>
            <a:off x="1266825" y="2897931"/>
            <a:ext cx="15754350" cy="10527123"/>
          </a:xfrm>
        </p:spPr>
        <p:txBody>
          <a:bodyPr/>
          <a:lstStyle/>
          <a:p>
            <a:pPr marL="0" indent="0" algn="just">
              <a:lnSpc>
                <a:spcPct val="115000"/>
              </a:lnSpc>
              <a:spcAft>
                <a:spcPts val="1000"/>
              </a:spcAft>
              <a:buNone/>
            </a:pPr>
            <a:r>
              <a:rPr lang="hr-HR" sz="4000" dirty="0">
                <a:effectLst/>
                <a:latin typeface="British Council Sans" panose="020B0604020202020204" charset="0"/>
                <a:ea typeface="Calibri" panose="020F0502020204030204" pitchFamily="34" charset="0"/>
                <a:cs typeface="Times New Roman" panose="02020603050405020304" pitchFamily="18" charset="0"/>
              </a:rPr>
              <a:t>We offer 6 Special Interest Groups :</a:t>
            </a:r>
          </a:p>
          <a:p>
            <a:pPr marL="0" indent="0" algn="just">
              <a:lnSpc>
                <a:spcPct val="115000"/>
              </a:lnSpc>
              <a:spcAft>
                <a:spcPts val="1000"/>
              </a:spcAft>
              <a:buNone/>
            </a:pPr>
            <a:r>
              <a:rPr lang="hr-HR" sz="4000" dirty="0">
                <a:latin typeface="British Council Sans" panose="020B0604020202020204" charset="0"/>
                <a:ea typeface="Calibri" panose="020F0502020204030204" pitchFamily="34" charset="0"/>
                <a:cs typeface="Times New Roman" panose="02020603050405020304" pitchFamily="18" charset="0"/>
              </a:rPr>
              <a:t>Action Research</a:t>
            </a:r>
          </a:p>
          <a:p>
            <a:pPr marL="0" indent="0" algn="just">
              <a:lnSpc>
                <a:spcPct val="115000"/>
              </a:lnSpc>
              <a:spcAft>
                <a:spcPts val="1000"/>
              </a:spcAft>
              <a:buNone/>
            </a:pPr>
            <a:r>
              <a:rPr lang="hr-HR" sz="4000" dirty="0">
                <a:latin typeface="British Council Sans" panose="020B0604020202020204" charset="0"/>
                <a:ea typeface="Calibri" panose="020F0502020204030204" pitchFamily="34" charset="0"/>
                <a:cs typeface="Times New Roman" panose="02020603050405020304" pitchFamily="18" charset="0"/>
              </a:rPr>
              <a:t>Special Educational Needs</a:t>
            </a:r>
          </a:p>
          <a:p>
            <a:pPr marL="0" indent="0" algn="just">
              <a:lnSpc>
                <a:spcPct val="115000"/>
              </a:lnSpc>
              <a:spcAft>
                <a:spcPts val="1000"/>
              </a:spcAft>
              <a:buNone/>
            </a:pPr>
            <a:r>
              <a:rPr lang="hr-HR" sz="4000" dirty="0">
                <a:latin typeface="British Council Sans" panose="020B0604020202020204" charset="0"/>
                <a:ea typeface="Calibri" panose="020F0502020204030204" pitchFamily="34" charset="0"/>
                <a:cs typeface="Times New Roman" panose="02020603050405020304" pitchFamily="18" charset="0"/>
              </a:rPr>
              <a:t>21st Century Skills</a:t>
            </a:r>
          </a:p>
          <a:p>
            <a:pPr marL="0" indent="0" algn="just">
              <a:lnSpc>
                <a:spcPct val="115000"/>
              </a:lnSpc>
              <a:spcAft>
                <a:spcPts val="1000"/>
              </a:spcAft>
              <a:buNone/>
            </a:pPr>
            <a:r>
              <a:rPr lang="hr-HR" sz="4000" dirty="0">
                <a:latin typeface="British Council Sans" panose="020B0604020202020204" charset="0"/>
                <a:ea typeface="Calibri" panose="020F0502020204030204" pitchFamily="34" charset="0"/>
                <a:cs typeface="Times New Roman" panose="02020603050405020304" pitchFamily="18" charset="0"/>
              </a:rPr>
              <a:t>ICT in Education</a:t>
            </a:r>
          </a:p>
          <a:p>
            <a:pPr marL="0" indent="0" algn="just">
              <a:lnSpc>
                <a:spcPct val="115000"/>
              </a:lnSpc>
              <a:spcAft>
                <a:spcPts val="1000"/>
              </a:spcAft>
              <a:buNone/>
            </a:pPr>
            <a:r>
              <a:rPr lang="hr-HR" sz="4000" dirty="0">
                <a:latin typeface="British Council Sans" panose="020B0604020202020204" charset="0"/>
                <a:ea typeface="Calibri" panose="020F0502020204030204" pitchFamily="34" charset="0"/>
                <a:cs typeface="Times New Roman" panose="02020603050405020304" pitchFamily="18" charset="0"/>
              </a:rPr>
              <a:t>Climate Change</a:t>
            </a:r>
            <a:r>
              <a:rPr lang="en-GB" sz="4000" dirty="0">
                <a:latin typeface="British Council Sans" panose="020B0604020202020204" charset="0"/>
                <a:ea typeface="Calibri" panose="020F0502020204030204" pitchFamily="34" charset="0"/>
                <a:cs typeface="Times New Roman" panose="02020603050405020304" pitchFamily="18" charset="0"/>
              </a:rPr>
              <a:t> in Language Education</a:t>
            </a:r>
            <a:endParaRPr lang="hr-HR" sz="4000" dirty="0">
              <a:latin typeface="British Council Sans" panose="020B060402020202020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hr-HR" sz="4000" dirty="0">
                <a:latin typeface="British Council Sans" panose="020B0604020202020204" charset="0"/>
                <a:ea typeface="Calibri" panose="020F0502020204030204" pitchFamily="34" charset="0"/>
                <a:cs typeface="Times New Roman" panose="02020603050405020304" pitchFamily="18" charset="0"/>
              </a:rPr>
              <a:t>Multilingualism</a:t>
            </a:r>
          </a:p>
          <a:p>
            <a:pPr marL="0" indent="0" algn="ctr">
              <a:lnSpc>
                <a:spcPct val="115000"/>
              </a:lnSpc>
              <a:spcAft>
                <a:spcPts val="1000"/>
              </a:spcAft>
              <a:buNone/>
            </a:pPr>
            <a:endParaRPr lang="hr-HR" sz="4000" i="1" dirty="0">
              <a:latin typeface="British Council Sans" panose="020B060402020202020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514055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E75DF-584C-3244-9A21-7A6D829BC9FA}"/>
              </a:ext>
            </a:extLst>
          </p:cNvPr>
          <p:cNvSpPr>
            <a:spLocks noGrp="1"/>
          </p:cNvSpPr>
          <p:nvPr>
            <p:ph type="title"/>
          </p:nvPr>
        </p:nvSpPr>
        <p:spPr>
          <a:xfrm>
            <a:off x="1266825" y="1270000"/>
            <a:ext cx="15754350" cy="1371600"/>
          </a:xfrm>
        </p:spPr>
        <p:txBody>
          <a:bodyPr/>
          <a:lstStyle/>
          <a:p>
            <a:r>
              <a:rPr lang="hr-HR" sz="6000" dirty="0"/>
              <a:t>Safeguarding</a:t>
            </a:r>
            <a:endParaRPr lang="en-US" sz="7000" dirty="0"/>
          </a:p>
        </p:txBody>
      </p:sp>
      <p:sp>
        <p:nvSpPr>
          <p:cNvPr id="3" name="Text Placeholder 2">
            <a:extLst>
              <a:ext uri="{FF2B5EF4-FFF2-40B4-BE49-F238E27FC236}">
                <a16:creationId xmlns:a16="http://schemas.microsoft.com/office/drawing/2014/main" id="{548D041D-FF0B-624F-BED0-FE63A4193C71}"/>
              </a:ext>
            </a:extLst>
          </p:cNvPr>
          <p:cNvSpPr>
            <a:spLocks noGrp="1"/>
          </p:cNvSpPr>
          <p:nvPr>
            <p:ph type="body" idx="1"/>
          </p:nvPr>
        </p:nvSpPr>
        <p:spPr>
          <a:xfrm>
            <a:off x="1266825" y="3408218"/>
            <a:ext cx="15754350" cy="9629356"/>
          </a:xfrm>
        </p:spPr>
        <p:txBody>
          <a:bodyPr/>
          <a:lstStyle/>
          <a:p>
            <a:pPr>
              <a:spcBef>
                <a:spcPts val="0"/>
              </a:spcBef>
              <a:spcAft>
                <a:spcPts val="1200"/>
              </a:spcAft>
            </a:pPr>
            <a:r>
              <a:rPr lang="hr-HR" dirty="0">
                <a:solidFill>
                  <a:srgbClr val="002060"/>
                </a:solidFill>
              </a:rPr>
              <a:t>The use of offensive, abusive and inappropriate language will be immediately sanctioned and participants will be removed from the group</a:t>
            </a:r>
          </a:p>
          <a:p>
            <a:pPr>
              <a:spcBef>
                <a:spcPts val="0"/>
              </a:spcBef>
              <a:spcAft>
                <a:spcPts val="1200"/>
              </a:spcAft>
            </a:pPr>
            <a:endParaRPr lang="hr-HR" dirty="0">
              <a:solidFill>
                <a:srgbClr val="002060"/>
              </a:solidFill>
            </a:endParaRPr>
          </a:p>
          <a:p>
            <a:pPr>
              <a:spcBef>
                <a:spcPts val="0"/>
              </a:spcBef>
              <a:spcAft>
                <a:spcPts val="1200"/>
              </a:spcAft>
            </a:pPr>
            <a:r>
              <a:rPr lang="hr-HR" dirty="0">
                <a:solidFill>
                  <a:srgbClr val="002060"/>
                </a:solidFill>
              </a:rPr>
              <a:t>The Code of Conduct does not allow any discussions about political topics or any political statements (eg using flags in participant profile pictures, etc)</a:t>
            </a:r>
            <a:r>
              <a:rPr lang="en-GB" dirty="0">
                <a:solidFill>
                  <a:srgbClr val="002060"/>
                </a:solidFill>
              </a:rPr>
              <a:t>.</a:t>
            </a:r>
            <a:endParaRPr lang="hr-HR" dirty="0">
              <a:solidFill>
                <a:srgbClr val="002060"/>
              </a:solidFill>
            </a:endParaRPr>
          </a:p>
          <a:p>
            <a:pPr>
              <a:spcBef>
                <a:spcPts val="0"/>
              </a:spcBef>
              <a:spcAft>
                <a:spcPts val="1200"/>
              </a:spcAft>
            </a:pPr>
            <a:endParaRPr lang="hr-HR" dirty="0">
              <a:solidFill>
                <a:srgbClr val="002060"/>
              </a:solidFill>
            </a:endParaRPr>
          </a:p>
          <a:p>
            <a:pPr>
              <a:spcBef>
                <a:spcPts val="0"/>
              </a:spcBef>
              <a:spcAft>
                <a:spcPts val="1200"/>
              </a:spcAft>
            </a:pPr>
            <a:r>
              <a:rPr lang="hr-HR" dirty="0">
                <a:solidFill>
                  <a:srgbClr val="002060"/>
                </a:solidFill>
              </a:rPr>
              <a:t>All </a:t>
            </a:r>
            <a:r>
              <a:rPr lang="en-GB" dirty="0">
                <a:solidFill>
                  <a:srgbClr val="002060"/>
                </a:solidFill>
              </a:rPr>
              <a:t>the activity in the project </a:t>
            </a:r>
            <a:r>
              <a:rPr lang="hr-HR" b="1" dirty="0">
                <a:solidFill>
                  <a:schemeClr val="accent6">
                    <a:lumMod val="75000"/>
                  </a:schemeClr>
                </a:solidFill>
              </a:rPr>
              <a:t>must</a:t>
            </a:r>
            <a:r>
              <a:rPr lang="en-GB" b="1" dirty="0">
                <a:solidFill>
                  <a:schemeClr val="accent6">
                    <a:lumMod val="75000"/>
                  </a:schemeClr>
                </a:solidFill>
              </a:rPr>
              <a:t> </a:t>
            </a:r>
            <a:r>
              <a:rPr lang="hr-HR" dirty="0">
                <a:solidFill>
                  <a:srgbClr val="002060"/>
                </a:solidFill>
              </a:rPr>
              <a:t>be done </a:t>
            </a:r>
            <a:r>
              <a:rPr lang="hr-HR" b="1" dirty="0">
                <a:solidFill>
                  <a:srgbClr val="002060"/>
                </a:solidFill>
              </a:rPr>
              <a:t>within the Online Teacher Community</a:t>
            </a:r>
            <a:r>
              <a:rPr lang="en-GB" b="1" dirty="0">
                <a:solidFill>
                  <a:srgbClr val="002060"/>
                </a:solidFill>
              </a:rPr>
              <a:t> </a:t>
            </a:r>
            <a:r>
              <a:rPr lang="en-GB" dirty="0">
                <a:solidFill>
                  <a:srgbClr val="002060"/>
                </a:solidFill>
              </a:rPr>
              <a:t>so visit the platform regularly.</a:t>
            </a:r>
          </a:p>
          <a:p>
            <a:pPr marL="0" indent="0">
              <a:spcBef>
                <a:spcPts val="0"/>
              </a:spcBef>
              <a:spcAft>
                <a:spcPts val="1200"/>
              </a:spcAft>
              <a:buNone/>
            </a:pPr>
            <a:endParaRPr lang="hr-HR" dirty="0">
              <a:solidFill>
                <a:srgbClr val="002060"/>
              </a:solidFill>
            </a:endParaRPr>
          </a:p>
          <a:p>
            <a:pPr>
              <a:spcBef>
                <a:spcPts val="0"/>
              </a:spcBef>
              <a:spcAft>
                <a:spcPts val="1200"/>
              </a:spcAft>
            </a:pPr>
            <a:r>
              <a:rPr lang="hr-HR" dirty="0">
                <a:solidFill>
                  <a:srgbClr val="002060"/>
                </a:solidFill>
              </a:rPr>
              <a:t>All participants will receive relevat training  in the area of safeguarding  - we are commited to ensuring that all partcipants engage in a safe and fruitful exchange of ideas</a:t>
            </a:r>
          </a:p>
          <a:p>
            <a:pPr marL="0" indent="0">
              <a:spcBef>
                <a:spcPts val="0"/>
              </a:spcBef>
              <a:spcAft>
                <a:spcPts val="1200"/>
              </a:spcAft>
              <a:buNone/>
            </a:pPr>
            <a:endParaRPr lang="hr-HR" dirty="0">
              <a:solidFill>
                <a:srgbClr val="002060"/>
              </a:solidFill>
            </a:endParaRPr>
          </a:p>
          <a:p>
            <a:pPr>
              <a:spcBef>
                <a:spcPts val="0"/>
              </a:spcBef>
              <a:spcAft>
                <a:spcPts val="1200"/>
              </a:spcAft>
            </a:pPr>
            <a:endParaRPr lang="hr-HR" dirty="0">
              <a:solidFill>
                <a:schemeClr val="accent6">
                  <a:lumMod val="75000"/>
                </a:schemeClr>
              </a:solidFill>
            </a:endParaRPr>
          </a:p>
        </p:txBody>
      </p:sp>
    </p:spTree>
    <p:extLst>
      <p:ext uri="{BB962C8B-B14F-4D97-AF65-F5344CB8AC3E}">
        <p14:creationId xmlns:p14="http://schemas.microsoft.com/office/powerpoint/2010/main" val="57933402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E75DF-584C-3244-9A21-7A6D829BC9FA}"/>
              </a:ext>
            </a:extLst>
          </p:cNvPr>
          <p:cNvSpPr>
            <a:spLocks noGrp="1"/>
          </p:cNvSpPr>
          <p:nvPr>
            <p:ph type="title"/>
          </p:nvPr>
        </p:nvSpPr>
        <p:spPr>
          <a:xfrm>
            <a:off x="1266825" y="977540"/>
            <a:ext cx="15754350" cy="1371600"/>
          </a:xfrm>
        </p:spPr>
        <p:txBody>
          <a:bodyPr/>
          <a:lstStyle/>
          <a:p>
            <a:r>
              <a:rPr lang="hr-HR" sz="6000" dirty="0"/>
              <a:t>What is the main planned outcome?</a:t>
            </a:r>
            <a:endParaRPr lang="en-US" sz="7000" dirty="0"/>
          </a:p>
        </p:txBody>
      </p:sp>
      <p:sp>
        <p:nvSpPr>
          <p:cNvPr id="3" name="Text Placeholder 2">
            <a:extLst>
              <a:ext uri="{FF2B5EF4-FFF2-40B4-BE49-F238E27FC236}">
                <a16:creationId xmlns:a16="http://schemas.microsoft.com/office/drawing/2014/main" id="{548D041D-FF0B-624F-BED0-FE63A4193C71}"/>
              </a:ext>
            </a:extLst>
          </p:cNvPr>
          <p:cNvSpPr>
            <a:spLocks noGrp="1"/>
          </p:cNvSpPr>
          <p:nvPr>
            <p:ph type="body" idx="1"/>
          </p:nvPr>
        </p:nvSpPr>
        <p:spPr>
          <a:xfrm>
            <a:off x="1266825" y="2897931"/>
            <a:ext cx="15754350" cy="10527123"/>
          </a:xfrm>
        </p:spPr>
        <p:txBody>
          <a:bodyPr/>
          <a:lstStyle/>
          <a:p>
            <a:pPr algn="just">
              <a:lnSpc>
                <a:spcPct val="115000"/>
              </a:lnSpc>
              <a:spcAft>
                <a:spcPts val="1000"/>
              </a:spcAft>
            </a:pPr>
            <a:r>
              <a:rPr lang="hr-HR" sz="3800" dirty="0">
                <a:latin typeface="British Council Sans" panose="020B0604020202020204" charset="0"/>
                <a:ea typeface="Calibri" panose="020F0502020204030204" pitchFamily="34" charset="0"/>
                <a:cs typeface="Times New Roman" panose="02020603050405020304" pitchFamily="18" charset="0"/>
              </a:rPr>
              <a:t>We would like teachers to develop a sense of ownership of their professional development</a:t>
            </a:r>
          </a:p>
          <a:p>
            <a:pPr algn="just">
              <a:lnSpc>
                <a:spcPct val="115000"/>
              </a:lnSpc>
              <a:spcAft>
                <a:spcPts val="1000"/>
              </a:spcAft>
            </a:pPr>
            <a:r>
              <a:rPr lang="hr-HR" sz="3800" dirty="0">
                <a:latin typeface="British Council Sans" panose="020B0604020202020204" charset="0"/>
                <a:ea typeface="Calibri" panose="020F0502020204030204" pitchFamily="34" charset="0"/>
                <a:cs typeface="Times New Roman" panose="02020603050405020304" pitchFamily="18" charset="0"/>
              </a:rPr>
              <a:t>Teachers are encouraged and given tools to develop professionally through interactions with their peers</a:t>
            </a:r>
          </a:p>
          <a:p>
            <a:pPr algn="just">
              <a:lnSpc>
                <a:spcPct val="115000"/>
              </a:lnSpc>
              <a:spcAft>
                <a:spcPts val="1000"/>
              </a:spcAft>
            </a:pPr>
            <a:r>
              <a:rPr lang="hr-HR" sz="3800" dirty="0">
                <a:latin typeface="British Council Sans" panose="020B0604020202020204" charset="0"/>
                <a:ea typeface="Calibri" panose="020F0502020204030204" pitchFamily="34" charset="0"/>
                <a:cs typeface="Times New Roman" panose="02020603050405020304" pitchFamily="18" charset="0"/>
              </a:rPr>
              <a:t>The programme is driving the development of reflective practices and encourages teachers to reflect on their practice in the classroom and also on their professional development</a:t>
            </a:r>
          </a:p>
          <a:p>
            <a:pPr algn="just">
              <a:lnSpc>
                <a:spcPct val="115000"/>
              </a:lnSpc>
              <a:spcAft>
                <a:spcPts val="1000"/>
              </a:spcAft>
            </a:pPr>
            <a:r>
              <a:rPr lang="hr-HR" sz="3800" dirty="0">
                <a:latin typeface="British Council Sans" panose="020B0604020202020204" charset="0"/>
                <a:ea typeface="Calibri" panose="020F0502020204030204" pitchFamily="34" charset="0"/>
                <a:cs typeface="Times New Roman" panose="02020603050405020304" pitchFamily="18" charset="0"/>
              </a:rPr>
              <a:t>Teachers are also encourage</a:t>
            </a:r>
            <a:r>
              <a:rPr lang="en-GB" sz="3800" dirty="0">
                <a:latin typeface="British Council Sans" panose="020B0604020202020204" charset="0"/>
                <a:ea typeface="Calibri" panose="020F0502020204030204" pitchFamily="34" charset="0"/>
                <a:cs typeface="Times New Roman" panose="02020603050405020304" pitchFamily="18" charset="0"/>
              </a:rPr>
              <a:t>d</a:t>
            </a:r>
            <a:r>
              <a:rPr lang="hr-HR" sz="3800" dirty="0">
                <a:latin typeface="British Council Sans" panose="020B0604020202020204" charset="0"/>
                <a:ea typeface="Calibri" panose="020F0502020204030204" pitchFamily="34" charset="0"/>
                <a:cs typeface="Times New Roman" panose="02020603050405020304" pitchFamily="18" charset="0"/>
              </a:rPr>
              <a:t> to try out new idea in their classroom and share with their colleagues</a:t>
            </a:r>
          </a:p>
          <a:p>
            <a:pPr algn="just">
              <a:lnSpc>
                <a:spcPct val="115000"/>
              </a:lnSpc>
              <a:spcAft>
                <a:spcPts val="1000"/>
              </a:spcAft>
            </a:pPr>
            <a:r>
              <a:rPr lang="hr-HR" sz="3800" dirty="0">
                <a:latin typeface="British Council Sans" panose="020B0604020202020204" charset="0"/>
                <a:ea typeface="Calibri" panose="020F0502020204030204" pitchFamily="34" charset="0"/>
                <a:cs typeface="Times New Roman" panose="02020603050405020304" pitchFamily="18" charset="0"/>
              </a:rPr>
              <a:t>Teachers are encourages to keep up with the latest in the ELT Methodology through reading and discussing new publications, research, using new resources, etc</a:t>
            </a:r>
          </a:p>
        </p:txBody>
      </p:sp>
    </p:spTree>
    <p:extLst>
      <p:ext uri="{BB962C8B-B14F-4D97-AF65-F5344CB8AC3E}">
        <p14:creationId xmlns:p14="http://schemas.microsoft.com/office/powerpoint/2010/main" val="226794426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E75DF-584C-3244-9A21-7A6D829BC9FA}"/>
              </a:ext>
            </a:extLst>
          </p:cNvPr>
          <p:cNvSpPr>
            <a:spLocks noGrp="1"/>
          </p:cNvSpPr>
          <p:nvPr>
            <p:ph type="title"/>
          </p:nvPr>
        </p:nvSpPr>
        <p:spPr>
          <a:xfrm>
            <a:off x="1266825" y="977540"/>
            <a:ext cx="15754350" cy="1371600"/>
          </a:xfrm>
        </p:spPr>
        <p:txBody>
          <a:bodyPr/>
          <a:lstStyle/>
          <a:p>
            <a:r>
              <a:rPr lang="hr-HR" sz="6000" dirty="0"/>
              <a:t>Important to remember</a:t>
            </a:r>
            <a:endParaRPr lang="en-US" sz="7000" dirty="0"/>
          </a:p>
        </p:txBody>
      </p:sp>
      <p:sp>
        <p:nvSpPr>
          <p:cNvPr id="3" name="Text Placeholder 2">
            <a:extLst>
              <a:ext uri="{FF2B5EF4-FFF2-40B4-BE49-F238E27FC236}">
                <a16:creationId xmlns:a16="http://schemas.microsoft.com/office/drawing/2014/main" id="{548D041D-FF0B-624F-BED0-FE63A4193C71}"/>
              </a:ext>
            </a:extLst>
          </p:cNvPr>
          <p:cNvSpPr>
            <a:spLocks noGrp="1"/>
          </p:cNvSpPr>
          <p:nvPr>
            <p:ph type="body" idx="1"/>
          </p:nvPr>
        </p:nvSpPr>
        <p:spPr>
          <a:xfrm>
            <a:off x="1266825" y="2897931"/>
            <a:ext cx="15754350" cy="10527123"/>
          </a:xfrm>
        </p:spPr>
        <p:txBody>
          <a:bodyPr/>
          <a:lstStyle/>
          <a:p>
            <a:pPr marL="0" indent="0" algn="just">
              <a:lnSpc>
                <a:spcPct val="115000"/>
              </a:lnSpc>
              <a:spcAft>
                <a:spcPts val="1000"/>
              </a:spcAft>
              <a:buNone/>
            </a:pPr>
            <a:r>
              <a:rPr lang="hr-HR" sz="3200" dirty="0">
                <a:latin typeface="British Council Sans" panose="020B0604020202020204" charset="0"/>
                <a:ea typeface="Calibri" panose="020F0502020204030204" pitchFamily="34" charset="0"/>
                <a:cs typeface="Times New Roman" panose="02020603050405020304" pitchFamily="18" charset="0"/>
              </a:rPr>
              <a:t>Use the </a:t>
            </a:r>
            <a:r>
              <a:rPr lang="hr-HR" sz="3200" b="1" dirty="0">
                <a:latin typeface="British Council Sans" panose="020B0604020202020204" charset="0"/>
                <a:ea typeface="Calibri" panose="020F0502020204030204" pitchFamily="34" charset="0"/>
                <a:cs typeface="Times New Roman" panose="02020603050405020304" pitchFamily="18" charset="0"/>
              </a:rPr>
              <a:t>Help</a:t>
            </a:r>
            <a:r>
              <a:rPr lang="hr-HR" sz="3200" dirty="0">
                <a:latin typeface="British Council Sans" panose="020B0604020202020204" charset="0"/>
                <a:ea typeface="Calibri" panose="020F0502020204030204" pitchFamily="34" charset="0"/>
                <a:cs typeface="Times New Roman" panose="02020603050405020304" pitchFamily="18" charset="0"/>
              </a:rPr>
              <a:t> button if you have any technical issues. </a:t>
            </a:r>
            <a:r>
              <a:rPr lang="hr-HR" sz="3200" b="1" dirty="0">
                <a:latin typeface="British Council Sans" panose="020B0604020202020204" charset="0"/>
                <a:ea typeface="Calibri" panose="020F0502020204030204" pitchFamily="34" charset="0"/>
                <a:cs typeface="Times New Roman" panose="02020603050405020304" pitchFamily="18" charset="0"/>
              </a:rPr>
              <a:t>Make sure you reply to the automatic email!</a:t>
            </a:r>
          </a:p>
          <a:p>
            <a:pPr marL="0" indent="0" algn="just">
              <a:lnSpc>
                <a:spcPct val="115000"/>
              </a:lnSpc>
              <a:spcAft>
                <a:spcPts val="1000"/>
              </a:spcAft>
              <a:buNone/>
            </a:pPr>
            <a:r>
              <a:rPr lang="hr-HR" sz="3200" dirty="0">
                <a:latin typeface="British Council Sans" panose="020B0604020202020204" charset="0"/>
                <a:ea typeface="Calibri" panose="020F0502020204030204" pitchFamily="34" charset="0"/>
                <a:cs typeface="Times New Roman" panose="02020603050405020304" pitchFamily="18" charset="0"/>
              </a:rPr>
              <a:t>Check out the Webinar section and the </a:t>
            </a:r>
            <a:r>
              <a:rPr lang="hr-HR" sz="3200" b="1" dirty="0">
                <a:latin typeface="British Council Sans" panose="020B0604020202020204" charset="0"/>
                <a:ea typeface="Calibri" panose="020F0502020204030204" pitchFamily="34" charset="0"/>
                <a:cs typeface="Times New Roman" panose="02020603050405020304" pitchFamily="18" charset="0"/>
              </a:rPr>
              <a:t>Calendar</a:t>
            </a:r>
            <a:r>
              <a:rPr lang="hr-HR" sz="3200" dirty="0">
                <a:latin typeface="British Council Sans" panose="020B0604020202020204" charset="0"/>
                <a:ea typeface="Calibri" panose="020F0502020204030204" pitchFamily="34" charset="0"/>
                <a:cs typeface="Times New Roman" panose="02020603050405020304" pitchFamily="18" charset="0"/>
              </a:rPr>
              <a:t> with information about upcoming webinars.</a:t>
            </a:r>
          </a:p>
          <a:p>
            <a:pPr marL="0" indent="0" algn="just">
              <a:lnSpc>
                <a:spcPct val="115000"/>
              </a:lnSpc>
              <a:spcAft>
                <a:spcPts val="1000"/>
              </a:spcAft>
              <a:buNone/>
            </a:pPr>
            <a:r>
              <a:rPr lang="hr-HR" sz="3200" dirty="0">
                <a:latin typeface="British Council Sans" panose="020B0604020202020204" charset="0"/>
                <a:ea typeface="Calibri" panose="020F0502020204030204" pitchFamily="34" charset="0"/>
                <a:cs typeface="Times New Roman" panose="02020603050405020304" pitchFamily="18" charset="0"/>
              </a:rPr>
              <a:t>Be open to sharing your views with other teachers. </a:t>
            </a:r>
          </a:p>
          <a:p>
            <a:pPr marL="0" indent="0" algn="just">
              <a:lnSpc>
                <a:spcPct val="115000"/>
              </a:lnSpc>
              <a:spcAft>
                <a:spcPts val="1000"/>
              </a:spcAft>
              <a:buNone/>
            </a:pPr>
            <a:r>
              <a:rPr lang="hr-HR" sz="3200" dirty="0">
                <a:latin typeface="British Council Sans" panose="020B0604020202020204" charset="0"/>
                <a:ea typeface="Calibri" panose="020F0502020204030204" pitchFamily="34" charset="0"/>
                <a:cs typeface="Times New Roman" panose="02020603050405020304" pitchFamily="18" charset="0"/>
              </a:rPr>
              <a:t>SIG discussions are an international setting so be mindful of that.</a:t>
            </a:r>
          </a:p>
          <a:p>
            <a:pPr marL="0" indent="0" algn="just">
              <a:lnSpc>
                <a:spcPct val="115000"/>
              </a:lnSpc>
              <a:spcAft>
                <a:spcPts val="1000"/>
              </a:spcAft>
              <a:buNone/>
            </a:pPr>
            <a:r>
              <a:rPr lang="hr-HR" sz="3200" dirty="0">
                <a:latin typeface="British Council Sans" panose="020B0604020202020204" charset="0"/>
                <a:ea typeface="Calibri" panose="020F0502020204030204" pitchFamily="34" charset="0"/>
                <a:cs typeface="Times New Roman" panose="02020603050405020304" pitchFamily="18" charset="0"/>
              </a:rPr>
              <a:t>Stay active in forum discussions.</a:t>
            </a:r>
          </a:p>
          <a:p>
            <a:pPr marL="0" indent="0" algn="just">
              <a:lnSpc>
                <a:spcPct val="115000"/>
              </a:lnSpc>
              <a:spcAft>
                <a:spcPts val="1000"/>
              </a:spcAft>
              <a:buNone/>
            </a:pPr>
            <a:r>
              <a:rPr lang="hr-HR" sz="3200" dirty="0">
                <a:latin typeface="British Council Sans" panose="020B0604020202020204" charset="0"/>
                <a:ea typeface="Calibri" panose="020F0502020204030204" pitchFamily="34" charset="0"/>
                <a:cs typeface="Times New Roman" panose="02020603050405020304" pitchFamily="18" charset="0"/>
              </a:rPr>
              <a:t>Ask your facilitator if you need any help or clarifications</a:t>
            </a:r>
          </a:p>
          <a:p>
            <a:pPr marL="0" indent="0" algn="ctr">
              <a:lnSpc>
                <a:spcPct val="115000"/>
              </a:lnSpc>
              <a:spcAft>
                <a:spcPts val="1000"/>
              </a:spcAft>
              <a:buNone/>
            </a:pPr>
            <a:r>
              <a:rPr lang="hr-HR" sz="3200" b="1" dirty="0">
                <a:solidFill>
                  <a:schemeClr val="accent6">
                    <a:lumMod val="75000"/>
                  </a:schemeClr>
                </a:solidFill>
                <a:latin typeface="British Council Sans" panose="020B0604020202020204" charset="0"/>
                <a:ea typeface="Calibri" panose="020F0502020204030204" pitchFamily="34" charset="0"/>
                <a:cs typeface="Times New Roman" panose="02020603050405020304" pitchFamily="18" charset="0"/>
              </a:rPr>
              <a:t>*THIS IS NOT A COURSE*</a:t>
            </a:r>
          </a:p>
          <a:p>
            <a:pPr marL="0" indent="0" algn="just">
              <a:lnSpc>
                <a:spcPct val="115000"/>
              </a:lnSpc>
              <a:spcAft>
                <a:spcPts val="1000"/>
              </a:spcAft>
              <a:buNone/>
            </a:pPr>
            <a:endParaRPr lang="hr-HR" sz="3200" dirty="0">
              <a:latin typeface="British Council Sans" panose="020B060402020202020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853640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48D041D-FF0B-624F-BED0-FE63A4193C71}"/>
              </a:ext>
            </a:extLst>
          </p:cNvPr>
          <p:cNvSpPr>
            <a:spLocks noGrp="1"/>
          </p:cNvSpPr>
          <p:nvPr>
            <p:ph type="body" idx="1"/>
          </p:nvPr>
        </p:nvSpPr>
        <p:spPr>
          <a:xfrm>
            <a:off x="1059007" y="1173041"/>
            <a:ext cx="15754350" cy="10527123"/>
          </a:xfrm>
        </p:spPr>
        <p:txBody>
          <a:bodyPr/>
          <a:lstStyle/>
          <a:p>
            <a:pPr marL="0" indent="0" algn="just">
              <a:lnSpc>
                <a:spcPct val="115000"/>
              </a:lnSpc>
              <a:spcAft>
                <a:spcPts val="1000"/>
              </a:spcAft>
              <a:buNone/>
            </a:pPr>
            <a:endParaRPr lang="hr-HR" sz="10000" dirty="0">
              <a:latin typeface="British Council Sans" panose="020B0604020202020204" charset="0"/>
              <a:ea typeface="Calibri" panose="020F0502020204030204" pitchFamily="34" charset="0"/>
              <a:cs typeface="Times New Roman" panose="02020603050405020304" pitchFamily="18" charset="0"/>
            </a:endParaRPr>
          </a:p>
          <a:p>
            <a:pPr marL="0" indent="0" algn="ctr">
              <a:lnSpc>
                <a:spcPct val="115000"/>
              </a:lnSpc>
              <a:spcAft>
                <a:spcPts val="1000"/>
              </a:spcAft>
              <a:buNone/>
            </a:pPr>
            <a:r>
              <a:rPr lang="hr-HR" sz="10000" dirty="0">
                <a:latin typeface="British Council Sans" panose="020B0604020202020204" charset="0"/>
                <a:ea typeface="Calibri" panose="020F0502020204030204" pitchFamily="34" charset="0"/>
                <a:cs typeface="Times New Roman" panose="02020603050405020304" pitchFamily="18" charset="0"/>
              </a:rPr>
              <a:t>HAPPY </a:t>
            </a:r>
            <a:r>
              <a:rPr lang="en-GB" sz="10000" dirty="0">
                <a:latin typeface="British Council Sans" panose="020B0604020202020204" charset="0"/>
                <a:ea typeface="Calibri" panose="020F0502020204030204" pitchFamily="34" charset="0"/>
                <a:cs typeface="Times New Roman" panose="02020603050405020304" pitchFamily="18" charset="0"/>
              </a:rPr>
              <a:t>E-</a:t>
            </a:r>
            <a:r>
              <a:rPr lang="hr-HR" sz="10000" dirty="0">
                <a:latin typeface="British Council Sans" panose="020B0604020202020204" charset="0"/>
                <a:ea typeface="Calibri" panose="020F0502020204030204" pitchFamily="34" charset="0"/>
                <a:cs typeface="Times New Roman" panose="02020603050405020304" pitchFamily="18" charset="0"/>
              </a:rPr>
              <a:t>LEARNING! </a:t>
            </a:r>
            <a:r>
              <a:rPr lang="hr-HR" sz="10000" dirty="0">
                <a:latin typeface="British Council Sans" panose="020B0604020202020204" charset="0"/>
                <a:ea typeface="Calibri" panose="020F0502020204030204" pitchFamily="34" charset="0"/>
                <a:cs typeface="Times New Roman" panose="02020603050405020304" pitchFamily="18" charset="0"/>
                <a:sym typeface="Wingdings" panose="05000000000000000000" pitchFamily="2" charset="2"/>
              </a:rPr>
              <a:t></a:t>
            </a:r>
            <a:endParaRPr lang="hr-HR" sz="10000" dirty="0">
              <a:latin typeface="British Council Sans" panose="020B060402020202020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hr-HR" sz="10000" dirty="0">
              <a:latin typeface="British Council Sans" panose="020B060402020202020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hr-HR" sz="10000" dirty="0">
              <a:latin typeface="British Council Sans" panose="020B060402020202020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hr-HR" sz="1000" dirty="0">
              <a:latin typeface="British Council Sans" panose="020B060402020202020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hr-HR" sz="1200" dirty="0">
                <a:latin typeface="British Council Sans" panose="020B0604020202020204" charset="0"/>
                <a:ea typeface="Calibri" panose="020F0502020204030204" pitchFamily="34" charset="0"/>
                <a:cs typeface="Times New Roman" panose="02020603050405020304" pitchFamily="18" charset="0"/>
              </a:rPr>
              <a:t>                                                                                                                  </a:t>
            </a:r>
            <a:r>
              <a:rPr lang="hr-HR" sz="1600" dirty="0">
                <a:latin typeface="British Council Sans" panose="020B0604020202020204" charset="0"/>
                <a:ea typeface="Calibri" panose="020F0502020204030204" pitchFamily="34" charset="0"/>
                <a:cs typeface="Times New Roman" panose="02020603050405020304" pitchFamily="18" charset="0"/>
              </a:rPr>
              <a:t>photo credit </a:t>
            </a:r>
            <a:r>
              <a:rPr lang="hr-HR" sz="1600" dirty="0">
                <a:latin typeface="British Council Sans" panose="020B0604020202020204" charset="0"/>
                <a:ea typeface="Calibri" panose="020F0502020204030204" pitchFamily="34" charset="0"/>
                <a:cs typeface="Times New Roman" panose="02020603050405020304" pitchFamily="18" charset="0"/>
                <a:hlinkClick r:id="rId2"/>
              </a:rPr>
              <a:t>https://unsplash.com/photos/FHnnjk1Yj7Y</a:t>
            </a:r>
            <a:r>
              <a:rPr lang="hr-HR" sz="1600" dirty="0">
                <a:latin typeface="British Council Sans" panose="020B0604020202020204" charset="0"/>
                <a:ea typeface="Calibri" panose="020F0502020204030204" pitchFamily="34" charset="0"/>
                <a:cs typeface="Times New Roman" panose="02020603050405020304" pitchFamily="18" charset="0"/>
              </a:rPr>
              <a:t> </a:t>
            </a:r>
            <a:endParaRPr lang="hr-HR" sz="1200" dirty="0">
              <a:latin typeface="British Council Sans" panose="020B0604020202020204" charset="0"/>
              <a:ea typeface="Calibri" panose="020F0502020204030204" pitchFamily="34" charset="0"/>
              <a:cs typeface="Times New Roman" panose="02020603050405020304" pitchFamily="18" charset="0"/>
            </a:endParaRPr>
          </a:p>
        </p:txBody>
      </p:sp>
      <p:pic>
        <p:nvPicPr>
          <p:cNvPr id="4" name="Picture 3" descr="A picture containing text, table, indoor, desk&#10;&#10;Description automatically generated">
            <a:extLst>
              <a:ext uri="{FF2B5EF4-FFF2-40B4-BE49-F238E27FC236}">
                <a16:creationId xmlns:a16="http://schemas.microsoft.com/office/drawing/2014/main" id="{ACEDED15-5029-4DD7-9EFD-CFA6861801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26182" y="5498559"/>
            <a:ext cx="7620000" cy="5715000"/>
          </a:xfrm>
          <a:prstGeom prst="rect">
            <a:avLst/>
          </a:prstGeom>
        </p:spPr>
      </p:pic>
    </p:spTree>
    <p:extLst>
      <p:ext uri="{BB962C8B-B14F-4D97-AF65-F5344CB8AC3E}">
        <p14:creationId xmlns:p14="http://schemas.microsoft.com/office/powerpoint/2010/main" val="1986942047"/>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7C19CF3B9F2B4CB522692FBC838045" ma:contentTypeVersion="13" ma:contentTypeDescription="Create a new document." ma:contentTypeScope="" ma:versionID="9226e7c48f8f32e19eaa6238eeac312e">
  <xsd:schema xmlns:xsd="http://www.w3.org/2001/XMLSchema" xmlns:xs="http://www.w3.org/2001/XMLSchema" xmlns:p="http://schemas.microsoft.com/office/2006/metadata/properties" xmlns:ns2="886ba5a3-21a3-495f-95e3-8e89cabd449c" xmlns:ns3="de245d07-5625-4578-90a1-ca05b86af27b" targetNamespace="http://schemas.microsoft.com/office/2006/metadata/properties" ma:root="true" ma:fieldsID="4310acf2b3326693cf7b4d8054ff9766" ns2:_="" ns3:_="">
    <xsd:import namespace="886ba5a3-21a3-495f-95e3-8e89cabd449c"/>
    <xsd:import namespace="de245d07-5625-4578-90a1-ca05b86af27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6ba5a3-21a3-495f-95e3-8e89cabd44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e245d07-5625-4578-90a1-ca05b86af27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77B2E7E-FEFC-4FAF-9B78-CF699C4A3B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6ba5a3-21a3-495f-95e3-8e89cabd449c"/>
    <ds:schemaRef ds:uri="de245d07-5625-4578-90a1-ca05b86af2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CA93163-FBD4-44ED-A200-C86375027277}">
  <ds:schemaRefs>
    <ds:schemaRef ds:uri="http://schemas.microsoft.com/sharepoint/v3/contenttype/forms"/>
  </ds:schemaRefs>
</ds:datastoreItem>
</file>

<file path=customXml/itemProps3.xml><?xml version="1.0" encoding="utf-8"?>
<ds:datastoreItem xmlns:ds="http://schemas.openxmlformats.org/officeDocument/2006/customXml" ds:itemID="{F5AA9806-8307-4525-B9B2-55B2F69A4615}">
  <ds:schemaRefs>
    <ds:schemaRef ds:uri="http://schemas.openxmlformats.org/package/2006/metadata/core-properties"/>
    <ds:schemaRef ds:uri="de245d07-5625-4578-90a1-ca05b86af27b"/>
    <ds:schemaRef ds:uri="http://purl.org/dc/terms/"/>
    <ds:schemaRef ds:uri="http://schemas.microsoft.com/office/infopath/2007/PartnerControls"/>
    <ds:schemaRef ds:uri="http://schemas.microsoft.com/office/2006/documentManagement/types"/>
    <ds:schemaRef ds:uri="http://purl.org/dc/dcmitype/"/>
    <ds:schemaRef ds:uri="http://purl.org/dc/elements/1.1/"/>
    <ds:schemaRef ds:uri="http://schemas.microsoft.com/office/2006/metadata/properties"/>
    <ds:schemaRef ds:uri="886ba5a3-21a3-495f-95e3-8e89cabd449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10508</TotalTime>
  <Words>500</Words>
  <Application>Microsoft Office PowerPoint</Application>
  <PresentationFormat>Custom</PresentationFormat>
  <Paragraphs>49</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British Council Sans</vt:lpstr>
      <vt:lpstr>Calibri</vt:lpstr>
      <vt:lpstr>Helvetica Neue</vt:lpstr>
      <vt:lpstr>Helvetica Neue Light</vt:lpstr>
      <vt:lpstr>Helvetica Neue Medium</vt:lpstr>
      <vt:lpstr>White</vt:lpstr>
      <vt:lpstr>PowerPoint Presentation</vt:lpstr>
      <vt:lpstr>How does it work?</vt:lpstr>
      <vt:lpstr>What about SIGs? </vt:lpstr>
      <vt:lpstr>Safeguarding</vt:lpstr>
      <vt:lpstr>What is the main planned outcome?</vt:lpstr>
      <vt:lpstr>Important to remember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Mandekic, Maja  (Wider Europe)</dc:creator>
  <cp:lastModifiedBy>Ivanishcheva, Viktoriia (Ukraine)</cp:lastModifiedBy>
  <cp:revision>45</cp:revision>
  <dcterms:modified xsi:type="dcterms:W3CDTF">2021-11-02T07:25:33Z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0x010100CB7C19CF3B9F2B4CB522692FBC838045</vt:lpwstr>
  </property>
</Properties>
</file>