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4"/>
    <p:sldMasterId id="2147483754" r:id="rId5"/>
    <p:sldMasterId id="2147483727" r:id="rId6"/>
    <p:sldMasterId id="2147483759" r:id="rId7"/>
    <p:sldMasterId id="2147483660" r:id="rId8"/>
    <p:sldMasterId id="2147483700" r:id="rId9"/>
    <p:sldMasterId id="2147483766" r:id="rId10"/>
  </p:sldMasterIdLst>
  <p:notesMasterIdLst>
    <p:notesMasterId r:id="rId27"/>
  </p:notesMasterIdLst>
  <p:handoutMasterIdLst>
    <p:handoutMasterId r:id="rId28"/>
  </p:handoutMasterIdLst>
  <p:sldIdLst>
    <p:sldId id="281" r:id="rId11"/>
    <p:sldId id="310" r:id="rId12"/>
    <p:sldId id="301" r:id="rId13"/>
    <p:sldId id="296" r:id="rId14"/>
    <p:sldId id="291" r:id="rId15"/>
    <p:sldId id="305" r:id="rId16"/>
    <p:sldId id="292" r:id="rId17"/>
    <p:sldId id="294" r:id="rId18"/>
    <p:sldId id="309" r:id="rId19"/>
    <p:sldId id="308" r:id="rId20"/>
    <p:sldId id="306" r:id="rId21"/>
    <p:sldId id="287" r:id="rId22"/>
    <p:sldId id="307" r:id="rId23"/>
    <p:sldId id="300" r:id="rId24"/>
    <p:sldId id="297" r:id="rId25"/>
    <p:sldId id="303" r:id="rId26"/>
  </p:sldIdLst>
  <p:sldSz cx="9144000" cy="6858000" type="screen4x3"/>
  <p:notesSz cx="6858000" cy="9144000"/>
  <p:embeddedFontLst>
    <p:embeddedFont>
      <p:font typeface="British Council Sans" panose="020B0504020202020204" pitchFamily="34" charset="0"/>
      <p:regular r:id="rId29"/>
      <p:bold r:id="rId30"/>
      <p:italic r:id="rId31"/>
      <p:boldItalic r:id="rId32"/>
    </p:embeddedFont>
    <p:embeddedFont>
      <p:font typeface="British Council Sans Headline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ishcheva, Viktoriia (Ukraine)" initials="IV(" lastIdx="1" clrIdx="0">
    <p:extLst>
      <p:ext uri="{19B8F6BF-5375-455C-9EA6-DF929625EA0E}">
        <p15:presenceInfo xmlns:p15="http://schemas.microsoft.com/office/powerpoint/2012/main" userId="S::Viktoriia.Ivanishcheva@britishcouncil.org::e35c5391-9899-4a98-a637-03265b9aae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  <a:srgbClr val="7F7E7A"/>
    <a:srgbClr val="230859"/>
    <a:srgbClr val="920061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BDB769-26C0-42FA-B98E-0BCE4FBCF753}" v="25" dt="2021-11-02T13:29:18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0" autoAdjust="0"/>
    <p:restoredTop sz="94291" autoAdjust="0"/>
  </p:normalViewPr>
  <p:slideViewPr>
    <p:cSldViewPr snapToGrid="0" snapToObjects="1">
      <p:cViewPr varScale="1">
        <p:scale>
          <a:sx n="114" d="100"/>
          <a:sy n="114" d="100"/>
        </p:scale>
        <p:origin x="85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0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font" Target="fonts/font1.fntdata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ishcheva, Viktoriia (Ukraine)" userId="e35c5391-9899-4a98-a637-03265b9aaeed" providerId="ADAL" clId="{F917B43E-D93E-4A01-8976-21101C7772D2}"/>
    <pc:docChg chg="undo custSel addSld delSld modSld sldOrd modMainMaster">
      <pc:chgData name="Ivanishcheva, Viktoriia (Ukraine)" userId="e35c5391-9899-4a98-a637-03265b9aaeed" providerId="ADAL" clId="{F917B43E-D93E-4A01-8976-21101C7772D2}" dt="2021-11-01T16:06:19.674" v="1951" actId="20578"/>
      <pc:docMkLst>
        <pc:docMk/>
      </pc:docMkLst>
      <pc:sldChg chg="modSp mod modTransition">
        <pc:chgData name="Ivanishcheva, Viktoriia (Ukraine)" userId="e35c5391-9899-4a98-a637-03265b9aaeed" providerId="ADAL" clId="{F917B43E-D93E-4A01-8976-21101C7772D2}" dt="2021-11-01T16:01:24.967" v="1916"/>
        <pc:sldMkLst>
          <pc:docMk/>
          <pc:sldMk cId="1569505331" sldId="281"/>
        </pc:sldMkLst>
        <pc:spChg chg="mod">
          <ac:chgData name="Ivanishcheva, Viktoriia (Ukraine)" userId="e35c5391-9899-4a98-a637-03265b9aaeed" providerId="ADAL" clId="{F917B43E-D93E-4A01-8976-21101C7772D2}" dt="2021-10-28T08:06:19.840" v="71" actId="20577"/>
          <ac:spMkLst>
            <pc:docMk/>
            <pc:sldMk cId="1569505331" sldId="281"/>
            <ac:spMk id="3" creationId="{00000000-0000-0000-0000-000000000000}"/>
          </ac:spMkLst>
        </pc:spChg>
        <pc:spChg chg="mod">
          <ac:chgData name="Ivanishcheva, Viktoriia (Ukraine)" userId="e35c5391-9899-4a98-a637-03265b9aaeed" providerId="ADAL" clId="{F917B43E-D93E-4A01-8976-21101C7772D2}" dt="2021-10-28T08:05:52.333" v="19" actId="20577"/>
          <ac:spMkLst>
            <pc:docMk/>
            <pc:sldMk cId="1569505331" sldId="281"/>
            <ac:spMk id="4" creationId="{00000000-0000-0000-0000-000000000000}"/>
          </ac:spMkLst>
        </pc:spChg>
        <pc:spChg chg="mod">
          <ac:chgData name="Ivanishcheva, Viktoriia (Ukraine)" userId="e35c5391-9899-4a98-a637-03265b9aaeed" providerId="ADAL" clId="{F917B43E-D93E-4A01-8976-21101C7772D2}" dt="2021-10-28T08:06:30.197" v="83" actId="20577"/>
          <ac:spMkLst>
            <pc:docMk/>
            <pc:sldMk cId="1569505331" sldId="281"/>
            <ac:spMk id="13" creationId="{50EC0CEC-1BF7-FB4F-8AF9-847F9A9BB220}"/>
          </ac:spMkLst>
        </pc:spChg>
      </pc:sldChg>
      <pc:sldChg chg="del ord">
        <pc:chgData name="Ivanishcheva, Viktoriia (Ukraine)" userId="e35c5391-9899-4a98-a637-03265b9aaeed" providerId="ADAL" clId="{F917B43E-D93E-4A01-8976-21101C7772D2}" dt="2021-10-28T14:39:45.738" v="547" actId="2696"/>
        <pc:sldMkLst>
          <pc:docMk/>
          <pc:sldMk cId="2759773995" sldId="282"/>
        </pc:sldMkLst>
      </pc:sldChg>
      <pc:sldChg chg="addSp delSp modSp del mod ord delAnim">
        <pc:chgData name="Ivanishcheva, Viktoriia (Ukraine)" userId="e35c5391-9899-4a98-a637-03265b9aaeed" providerId="ADAL" clId="{F917B43E-D93E-4A01-8976-21101C7772D2}" dt="2021-10-29T14:15:45.372" v="1057" actId="2696"/>
        <pc:sldMkLst>
          <pc:docMk/>
          <pc:sldMk cId="1460994959" sldId="283"/>
        </pc:sldMkLst>
        <pc:spChg chg="add mod">
          <ac:chgData name="Ivanishcheva, Viktoriia (Ukraine)" userId="e35c5391-9899-4a98-a637-03265b9aaeed" providerId="ADAL" clId="{F917B43E-D93E-4A01-8976-21101C7772D2}" dt="2021-10-28T08:07:56.449" v="153" actId="20577"/>
          <ac:spMkLst>
            <pc:docMk/>
            <pc:sldMk cId="1460994959" sldId="283"/>
            <ac:spMk id="3" creationId="{3FE7990D-00B0-43D4-A431-569D600686D1}"/>
          </ac:spMkLst>
        </pc:spChg>
        <pc:picChg chg="del">
          <ac:chgData name="Ivanishcheva, Viktoriia (Ukraine)" userId="e35c5391-9899-4a98-a637-03265b9aaeed" providerId="ADAL" clId="{F917B43E-D93E-4A01-8976-21101C7772D2}" dt="2021-10-29T14:14:43.623" v="1055" actId="21"/>
          <ac:picMkLst>
            <pc:docMk/>
            <pc:sldMk cId="1460994959" sldId="283"/>
            <ac:picMk id="10" creationId="{D031BC46-E2A4-48AA-9963-3A8799B43445}"/>
          </ac:picMkLst>
        </pc:picChg>
      </pc:sldChg>
      <pc:sldChg chg="del">
        <pc:chgData name="Ivanishcheva, Viktoriia (Ukraine)" userId="e35c5391-9899-4a98-a637-03265b9aaeed" providerId="ADAL" clId="{F917B43E-D93E-4A01-8976-21101C7772D2}" dt="2021-10-29T14:21:51.463" v="1327" actId="2696"/>
        <pc:sldMkLst>
          <pc:docMk/>
          <pc:sldMk cId="236144476" sldId="284"/>
        </pc:sldMkLst>
      </pc:sldChg>
      <pc:sldChg chg="del">
        <pc:chgData name="Ivanishcheva, Viktoriia (Ukraine)" userId="e35c5391-9899-4a98-a637-03265b9aaeed" providerId="ADAL" clId="{F917B43E-D93E-4A01-8976-21101C7772D2}" dt="2021-10-29T14:21:56.024" v="1328" actId="2696"/>
        <pc:sldMkLst>
          <pc:docMk/>
          <pc:sldMk cId="1315511155" sldId="285"/>
        </pc:sldMkLst>
      </pc:sldChg>
      <pc:sldChg chg="addSp delSp modSp del mod">
        <pc:chgData name="Ivanishcheva, Viktoriia (Ukraine)" userId="e35c5391-9899-4a98-a637-03265b9aaeed" providerId="ADAL" clId="{F917B43E-D93E-4A01-8976-21101C7772D2}" dt="2021-10-29T14:29:37.600" v="1358" actId="2696"/>
        <pc:sldMkLst>
          <pc:docMk/>
          <pc:sldMk cId="3014868894" sldId="286"/>
        </pc:sldMkLst>
        <pc:picChg chg="add del mod">
          <ac:chgData name="Ivanishcheva, Viktoriia (Ukraine)" userId="e35c5391-9899-4a98-a637-03265b9aaeed" providerId="ADAL" clId="{F917B43E-D93E-4A01-8976-21101C7772D2}" dt="2021-10-29T14:22:27.162" v="1333" actId="688"/>
          <ac:picMkLst>
            <pc:docMk/>
            <pc:sldMk cId="3014868894" sldId="286"/>
            <ac:picMk id="8" creationId="{BC62887E-181F-40BC-AD63-8692F535F7D7}"/>
          </ac:picMkLst>
        </pc:picChg>
      </pc:sldChg>
      <pc:sldChg chg="del">
        <pc:chgData name="Ivanishcheva, Viktoriia (Ukraine)" userId="e35c5391-9899-4a98-a637-03265b9aaeed" providerId="ADAL" clId="{F917B43E-D93E-4A01-8976-21101C7772D2}" dt="2021-10-28T08:06:38.956" v="84" actId="2696"/>
        <pc:sldMkLst>
          <pc:docMk/>
          <pc:sldMk cId="1342873965" sldId="287"/>
        </pc:sldMkLst>
      </pc:sldChg>
      <pc:sldChg chg="addSp delSp modSp mod modTransition modAnim addCm delCm">
        <pc:chgData name="Ivanishcheva, Viktoriia (Ukraine)" userId="e35c5391-9899-4a98-a637-03265b9aaeed" providerId="ADAL" clId="{F917B43E-D93E-4A01-8976-21101C7772D2}" dt="2021-11-01T16:01:24.967" v="1916"/>
        <pc:sldMkLst>
          <pc:docMk/>
          <pc:sldMk cId="2388837392" sldId="287"/>
        </pc:sldMkLst>
        <pc:spChg chg="add del mod">
          <ac:chgData name="Ivanishcheva, Viktoriia (Ukraine)" userId="e35c5391-9899-4a98-a637-03265b9aaeed" providerId="ADAL" clId="{F917B43E-D93E-4A01-8976-21101C7772D2}" dt="2021-10-29T14:16:44.902" v="1087" actId="21"/>
          <ac:spMkLst>
            <pc:docMk/>
            <pc:sldMk cId="2388837392" sldId="287"/>
            <ac:spMk id="5" creationId="{23E28B1D-4095-4D9F-B9BA-65EF39E672AC}"/>
          </ac:spMkLst>
        </pc:spChg>
        <pc:spChg chg="del">
          <ac:chgData name="Ivanishcheva, Viktoriia (Ukraine)" userId="e35c5391-9899-4a98-a637-03265b9aaeed" providerId="ADAL" clId="{F917B43E-D93E-4A01-8976-21101C7772D2}" dt="2021-10-29T14:05:15.736" v="834" actId="478"/>
          <ac:spMkLst>
            <pc:docMk/>
            <pc:sldMk cId="2388837392" sldId="287"/>
            <ac:spMk id="6" creationId="{B1D7A707-6915-4179-929E-8073E8B8FADD}"/>
          </ac:spMkLst>
        </pc:spChg>
        <pc:spChg chg="add del mod">
          <ac:chgData name="Ivanishcheva, Viktoriia (Ukraine)" userId="e35c5391-9899-4a98-a637-03265b9aaeed" providerId="ADAL" clId="{F917B43E-D93E-4A01-8976-21101C7772D2}" dt="2021-10-29T14:16:44.902" v="1087" actId="21"/>
          <ac:spMkLst>
            <pc:docMk/>
            <pc:sldMk cId="2388837392" sldId="287"/>
            <ac:spMk id="7" creationId="{F4CBB4CB-88B4-4194-AA51-5BACF34CC9A3}"/>
          </ac:spMkLst>
        </pc:spChg>
        <pc:spChg chg="mod">
          <ac:chgData name="Ivanishcheva, Viktoriia (Ukraine)" userId="e35c5391-9899-4a98-a637-03265b9aaeed" providerId="ADAL" clId="{F917B43E-D93E-4A01-8976-21101C7772D2}" dt="2021-10-29T14:28:53.969" v="1349" actId="6549"/>
          <ac:spMkLst>
            <pc:docMk/>
            <pc:sldMk cId="2388837392" sldId="287"/>
            <ac:spMk id="10" creationId="{EEF5A2F0-935A-4CBD-918B-3F32703D298E}"/>
          </ac:spMkLst>
        </pc:spChg>
        <pc:spChg chg="add del mod">
          <ac:chgData name="Ivanishcheva, Viktoriia (Ukraine)" userId="e35c5391-9899-4a98-a637-03265b9aaeed" providerId="ADAL" clId="{F917B43E-D93E-4A01-8976-21101C7772D2}" dt="2021-10-29T14:16:44.902" v="1087" actId="21"/>
          <ac:spMkLst>
            <pc:docMk/>
            <pc:sldMk cId="2388837392" sldId="287"/>
            <ac:spMk id="11" creationId="{96389002-C835-4FB7-AAE9-6B82F62F2728}"/>
          </ac:spMkLst>
        </pc:spChg>
        <pc:spChg chg="add mod">
          <ac:chgData name="Ivanishcheva, Viktoriia (Ukraine)" userId="e35c5391-9899-4a98-a637-03265b9aaeed" providerId="ADAL" clId="{F917B43E-D93E-4A01-8976-21101C7772D2}" dt="2021-11-01T08:43:03.727" v="1530" actId="1076"/>
          <ac:spMkLst>
            <pc:docMk/>
            <pc:sldMk cId="2388837392" sldId="287"/>
            <ac:spMk id="12" creationId="{94C3A7A0-D9E5-42FA-909D-0401912ED7B7}"/>
          </ac:spMkLst>
        </pc:spChg>
        <pc:spChg chg="add mod">
          <ac:chgData name="Ivanishcheva, Viktoriia (Ukraine)" userId="e35c5391-9899-4a98-a637-03265b9aaeed" providerId="ADAL" clId="{F917B43E-D93E-4A01-8976-21101C7772D2}" dt="2021-10-29T14:29:06.870" v="1352" actId="1076"/>
          <ac:spMkLst>
            <pc:docMk/>
            <pc:sldMk cId="2388837392" sldId="287"/>
            <ac:spMk id="17" creationId="{8A45A6C7-7EE5-49AF-B6C7-CC42ACCBB07B}"/>
          </ac:spMkLst>
        </pc:spChg>
        <pc:grpChg chg="del mod">
          <ac:chgData name="Ivanishcheva, Viktoriia (Ukraine)" userId="e35c5391-9899-4a98-a637-03265b9aaeed" providerId="ADAL" clId="{F917B43E-D93E-4A01-8976-21101C7772D2}" dt="2021-10-29T14:01:48.383" v="710" actId="478"/>
          <ac:grpSpMkLst>
            <pc:docMk/>
            <pc:sldMk cId="2388837392" sldId="287"/>
            <ac:grpSpMk id="4" creationId="{E675DECB-4645-4210-A2F6-835F2176D09E}"/>
          </ac:grpSpMkLst>
        </pc:grpChg>
        <pc:picChg chg="add del mod">
          <ac:chgData name="Ivanishcheva, Viktoriia (Ukraine)" userId="e35c5391-9899-4a98-a637-03265b9aaeed" providerId="ADAL" clId="{F917B43E-D93E-4A01-8976-21101C7772D2}" dt="2021-10-29T14:27:22.918" v="1335" actId="478"/>
          <ac:picMkLst>
            <pc:docMk/>
            <pc:sldMk cId="2388837392" sldId="287"/>
            <ac:picMk id="13" creationId="{40EA4243-66DA-4C08-A451-2A9D47804C4E}"/>
          </ac:picMkLst>
        </pc:picChg>
        <pc:picChg chg="add mod">
          <ac:chgData name="Ivanishcheva, Viktoriia (Ukraine)" userId="e35c5391-9899-4a98-a637-03265b9aaeed" providerId="ADAL" clId="{F917B43E-D93E-4A01-8976-21101C7772D2}" dt="2021-11-01T08:42:52.717" v="1527" actId="14100"/>
          <ac:picMkLst>
            <pc:docMk/>
            <pc:sldMk cId="2388837392" sldId="287"/>
            <ac:picMk id="15" creationId="{9C18E97C-86CD-46E3-9872-888D7F47A188}"/>
          </ac:picMkLst>
        </pc:picChg>
      </pc:sldChg>
      <pc:sldChg chg="del">
        <pc:chgData name="Ivanishcheva, Viktoriia (Ukraine)" userId="e35c5391-9899-4a98-a637-03265b9aaeed" providerId="ADAL" clId="{F917B43E-D93E-4A01-8976-21101C7772D2}" dt="2021-10-29T14:15:48.971" v="1058" actId="2696"/>
        <pc:sldMkLst>
          <pc:docMk/>
          <pc:sldMk cId="1072763753" sldId="288"/>
        </pc:sldMkLst>
      </pc:sldChg>
      <pc:sldChg chg="del">
        <pc:chgData name="Ivanishcheva, Viktoriia (Ukraine)" userId="e35c5391-9899-4a98-a637-03265b9aaeed" providerId="ADAL" clId="{F917B43E-D93E-4A01-8976-21101C7772D2}" dt="2021-10-29T14:21:48.387" v="1326" actId="2696"/>
        <pc:sldMkLst>
          <pc:docMk/>
          <pc:sldMk cId="3195219364" sldId="289"/>
        </pc:sldMkLst>
      </pc:sldChg>
      <pc:sldChg chg="del">
        <pc:chgData name="Ivanishcheva, Viktoriia (Ukraine)" userId="e35c5391-9899-4a98-a637-03265b9aaeed" providerId="ADAL" clId="{F917B43E-D93E-4A01-8976-21101C7772D2}" dt="2021-10-29T14:30:33.217" v="1381" actId="2696"/>
        <pc:sldMkLst>
          <pc:docMk/>
          <pc:sldMk cId="1146959925" sldId="290"/>
        </pc:sldMkLst>
      </pc:sldChg>
      <pc:sldChg chg="modTransition">
        <pc:chgData name="Ivanishcheva, Viktoriia (Ukraine)" userId="e35c5391-9899-4a98-a637-03265b9aaeed" providerId="ADAL" clId="{F917B43E-D93E-4A01-8976-21101C7772D2}" dt="2021-11-01T16:01:24.967" v="1916"/>
        <pc:sldMkLst>
          <pc:docMk/>
          <pc:sldMk cId="1945449869" sldId="291"/>
        </pc:sldMkLst>
      </pc:sldChg>
      <pc:sldChg chg="modTransition modAnim">
        <pc:chgData name="Ivanishcheva, Viktoriia (Ukraine)" userId="e35c5391-9899-4a98-a637-03265b9aaeed" providerId="ADAL" clId="{F917B43E-D93E-4A01-8976-21101C7772D2}" dt="2021-11-01T16:01:24.967" v="1916"/>
        <pc:sldMkLst>
          <pc:docMk/>
          <pc:sldMk cId="417031209" sldId="292"/>
        </pc:sldMkLst>
      </pc:sldChg>
      <pc:sldChg chg="delSp modSp del mod ord modAnim">
        <pc:chgData name="Ivanishcheva, Viktoriia (Ukraine)" userId="e35c5391-9899-4a98-a637-03265b9aaeed" providerId="ADAL" clId="{F917B43E-D93E-4A01-8976-21101C7772D2}" dt="2021-10-29T14:15:21.180" v="1056" actId="2696"/>
        <pc:sldMkLst>
          <pc:docMk/>
          <pc:sldMk cId="1482602858" sldId="293"/>
        </pc:sldMkLst>
        <pc:spChg chg="mod">
          <ac:chgData name="Ivanishcheva, Viktoriia (Ukraine)" userId="e35c5391-9899-4a98-a637-03265b9aaeed" providerId="ADAL" clId="{F917B43E-D93E-4A01-8976-21101C7772D2}" dt="2021-10-29T13:59:10.462" v="587" actId="20577"/>
          <ac:spMkLst>
            <pc:docMk/>
            <pc:sldMk cId="1482602858" sldId="293"/>
            <ac:spMk id="2" creationId="{26B28075-C282-40DF-851C-DF196B829FF7}"/>
          </ac:spMkLst>
        </pc:spChg>
        <pc:spChg chg="mod">
          <ac:chgData name="Ivanishcheva, Viktoriia (Ukraine)" userId="e35c5391-9899-4a98-a637-03265b9aaeed" providerId="ADAL" clId="{F917B43E-D93E-4A01-8976-21101C7772D2}" dt="2021-10-29T14:00:44.657" v="673" actId="6549"/>
          <ac:spMkLst>
            <pc:docMk/>
            <pc:sldMk cId="1482602858" sldId="293"/>
            <ac:spMk id="3" creationId="{A86EA503-B24E-4D1A-B8A7-C0794A530827}"/>
          </ac:spMkLst>
        </pc:spChg>
        <pc:picChg chg="del">
          <ac:chgData name="Ivanishcheva, Viktoriia (Ukraine)" userId="e35c5391-9899-4a98-a637-03265b9aaeed" providerId="ADAL" clId="{F917B43E-D93E-4A01-8976-21101C7772D2}" dt="2021-10-29T13:59:47.627" v="625" actId="478"/>
          <ac:picMkLst>
            <pc:docMk/>
            <pc:sldMk cId="1482602858" sldId="293"/>
            <ac:picMk id="9" creationId="{34F69CC3-2B51-4B12-8FD1-4D3E5B52D447}"/>
          </ac:picMkLst>
        </pc:picChg>
        <pc:picChg chg="mod">
          <ac:chgData name="Ivanishcheva, Viktoriia (Ukraine)" userId="e35c5391-9899-4a98-a637-03265b9aaeed" providerId="ADAL" clId="{F917B43E-D93E-4A01-8976-21101C7772D2}" dt="2021-10-29T13:59:53.855" v="626" actId="1076"/>
          <ac:picMkLst>
            <pc:docMk/>
            <pc:sldMk cId="1482602858" sldId="293"/>
            <ac:picMk id="10" creationId="{22546631-FE01-D349-9B44-7E9FA56DA14E}"/>
          </ac:picMkLst>
        </pc:picChg>
      </pc:sldChg>
      <pc:sldChg chg="addSp modSp mod modTransition modAnim">
        <pc:chgData name="Ivanishcheva, Viktoriia (Ukraine)" userId="e35c5391-9899-4a98-a637-03265b9aaeed" providerId="ADAL" clId="{F917B43E-D93E-4A01-8976-21101C7772D2}" dt="2021-11-01T16:01:24.967" v="1916"/>
        <pc:sldMkLst>
          <pc:docMk/>
          <pc:sldMk cId="4006224624" sldId="294"/>
        </pc:sldMkLst>
        <pc:spChg chg="mod">
          <ac:chgData name="Ivanishcheva, Viktoriia (Ukraine)" userId="e35c5391-9899-4a98-a637-03265b9aaeed" providerId="ADAL" clId="{F917B43E-D93E-4A01-8976-21101C7772D2}" dt="2021-11-01T08:41:11.520" v="1523" actId="1076"/>
          <ac:spMkLst>
            <pc:docMk/>
            <pc:sldMk cId="4006224624" sldId="294"/>
            <ac:spMk id="3" creationId="{7093D87D-00D8-4B6B-A6C7-91DFFF696F1E}"/>
          </ac:spMkLst>
        </pc:spChg>
        <pc:spChg chg="mod">
          <ac:chgData name="Ivanishcheva, Viktoriia (Ukraine)" userId="e35c5391-9899-4a98-a637-03265b9aaeed" providerId="ADAL" clId="{F917B43E-D93E-4A01-8976-21101C7772D2}" dt="2021-11-01T08:41:14.772" v="1524" actId="1076"/>
          <ac:spMkLst>
            <pc:docMk/>
            <pc:sldMk cId="4006224624" sldId="294"/>
            <ac:spMk id="4" creationId="{31F4DE6D-376A-4AC6-9A84-0011D835B976}"/>
          </ac:spMkLst>
        </pc:spChg>
        <pc:spChg chg="mod">
          <ac:chgData name="Ivanishcheva, Viktoriia (Ukraine)" userId="e35c5391-9899-4a98-a637-03265b9aaeed" providerId="ADAL" clId="{F917B43E-D93E-4A01-8976-21101C7772D2}" dt="2021-11-01T08:41:17.261" v="1525" actId="1076"/>
          <ac:spMkLst>
            <pc:docMk/>
            <pc:sldMk cId="4006224624" sldId="294"/>
            <ac:spMk id="12" creationId="{DD10A559-2E55-46C7-BE63-E3E79B0DEBD2}"/>
          </ac:spMkLst>
        </pc:spChg>
        <pc:spChg chg="add mod">
          <ac:chgData name="Ivanishcheva, Viktoriia (Ukraine)" userId="e35c5391-9899-4a98-a637-03265b9aaeed" providerId="ADAL" clId="{F917B43E-D93E-4A01-8976-21101C7772D2}" dt="2021-11-01T08:55:30.958" v="1746" actId="1076"/>
          <ac:spMkLst>
            <pc:docMk/>
            <pc:sldMk cId="4006224624" sldId="294"/>
            <ac:spMk id="14" creationId="{D29A2D6B-A758-4C09-B29A-D6608EC95D05}"/>
          </ac:spMkLst>
        </pc:spChg>
        <pc:picChg chg="mod">
          <ac:chgData name="Ivanishcheva, Viktoriia (Ukraine)" userId="e35c5391-9899-4a98-a637-03265b9aaeed" providerId="ADAL" clId="{F917B43E-D93E-4A01-8976-21101C7772D2}" dt="2021-11-01T08:55:24.625" v="1745" actId="1076"/>
          <ac:picMkLst>
            <pc:docMk/>
            <pc:sldMk cId="4006224624" sldId="294"/>
            <ac:picMk id="8" creationId="{6148E4C6-A892-6F44-8D92-759AA0DC8C89}"/>
          </ac:picMkLst>
        </pc:picChg>
        <pc:picChg chg="mod">
          <ac:chgData name="Ivanishcheva, Viktoriia (Ukraine)" userId="e35c5391-9899-4a98-a637-03265b9aaeed" providerId="ADAL" clId="{F917B43E-D93E-4A01-8976-21101C7772D2}" dt="2021-11-01T08:55:24.625" v="1745" actId="1076"/>
          <ac:picMkLst>
            <pc:docMk/>
            <pc:sldMk cId="4006224624" sldId="294"/>
            <ac:picMk id="9" creationId="{8E756715-E61B-A94D-A5A7-0B309F646A18}"/>
          </ac:picMkLst>
        </pc:picChg>
        <pc:picChg chg="mod">
          <ac:chgData name="Ivanishcheva, Viktoriia (Ukraine)" userId="e35c5391-9899-4a98-a637-03265b9aaeed" providerId="ADAL" clId="{F917B43E-D93E-4A01-8976-21101C7772D2}" dt="2021-11-01T08:55:24.625" v="1745" actId="1076"/>
          <ac:picMkLst>
            <pc:docMk/>
            <pc:sldMk cId="4006224624" sldId="294"/>
            <ac:picMk id="11" creationId="{98964425-5CB8-43C7-A28F-A83E797BB39A}"/>
          </ac:picMkLst>
        </pc:picChg>
        <pc:picChg chg="mod">
          <ac:chgData name="Ivanishcheva, Viktoriia (Ukraine)" userId="e35c5391-9899-4a98-a637-03265b9aaeed" providerId="ADAL" clId="{F917B43E-D93E-4A01-8976-21101C7772D2}" dt="2021-11-01T08:55:24.625" v="1745" actId="1076"/>
          <ac:picMkLst>
            <pc:docMk/>
            <pc:sldMk cId="4006224624" sldId="294"/>
            <ac:picMk id="13" creationId="{07FF405B-C344-8B4C-A069-00D9999CD856}"/>
          </ac:picMkLst>
        </pc:picChg>
      </pc:sldChg>
      <pc:sldChg chg="modSp del mod">
        <pc:chgData name="Ivanishcheva, Viktoriia (Ukraine)" userId="e35c5391-9899-4a98-a637-03265b9aaeed" providerId="ADAL" clId="{F917B43E-D93E-4A01-8976-21101C7772D2}" dt="2021-10-28T14:39:30.445" v="546" actId="2696"/>
        <pc:sldMkLst>
          <pc:docMk/>
          <pc:sldMk cId="2407269756" sldId="295"/>
        </pc:sldMkLst>
        <pc:picChg chg="mod">
          <ac:chgData name="Ivanishcheva, Viktoriia (Ukraine)" userId="e35c5391-9899-4a98-a637-03265b9aaeed" providerId="ADAL" clId="{F917B43E-D93E-4A01-8976-21101C7772D2}" dt="2021-10-28T14:39:17.360" v="545" actId="688"/>
          <ac:picMkLst>
            <pc:docMk/>
            <pc:sldMk cId="2407269756" sldId="295"/>
            <ac:picMk id="7" creationId="{3E2AC89A-DBEC-405B-9554-0A464ECEC14F}"/>
          </ac:picMkLst>
        </pc:picChg>
      </pc:sldChg>
      <pc:sldChg chg="addSp delSp modSp new mod modTransition modAnim">
        <pc:chgData name="Ivanishcheva, Viktoriia (Ukraine)" userId="e35c5391-9899-4a98-a637-03265b9aaeed" providerId="ADAL" clId="{F917B43E-D93E-4A01-8976-21101C7772D2}" dt="2021-11-01T16:01:24.967" v="1916"/>
        <pc:sldMkLst>
          <pc:docMk/>
          <pc:sldMk cId="348688744" sldId="296"/>
        </pc:sldMkLst>
        <pc:spChg chg="mod">
          <ac:chgData name="Ivanishcheva, Viktoriia (Ukraine)" userId="e35c5391-9899-4a98-a637-03265b9aaeed" providerId="ADAL" clId="{F917B43E-D93E-4A01-8976-21101C7772D2}" dt="2021-10-28T08:30:37.875" v="493" actId="14100"/>
          <ac:spMkLst>
            <pc:docMk/>
            <pc:sldMk cId="348688744" sldId="296"/>
            <ac:spMk id="2" creationId="{9715A349-66F0-4493-8E84-F1FCAEAF0FCB}"/>
          </ac:spMkLst>
        </pc:spChg>
        <pc:spChg chg="del mod">
          <ac:chgData name="Ivanishcheva, Viktoriia (Ukraine)" userId="e35c5391-9899-4a98-a637-03265b9aaeed" providerId="ADAL" clId="{F917B43E-D93E-4A01-8976-21101C7772D2}" dt="2021-10-28T08:29:27.861" v="470" actId="478"/>
          <ac:spMkLst>
            <pc:docMk/>
            <pc:sldMk cId="348688744" sldId="296"/>
            <ac:spMk id="3" creationId="{9FD7D24B-4D1C-4135-A693-CCBBC892185D}"/>
          </ac:spMkLst>
        </pc:spChg>
        <pc:spChg chg="add mod">
          <ac:chgData name="Ivanishcheva, Viktoriia (Ukraine)" userId="e35c5391-9899-4a98-a637-03265b9aaeed" providerId="ADAL" clId="{F917B43E-D93E-4A01-8976-21101C7772D2}" dt="2021-10-28T08:30:51.581" v="496" actId="1076"/>
          <ac:spMkLst>
            <pc:docMk/>
            <pc:sldMk cId="348688744" sldId="296"/>
            <ac:spMk id="6" creationId="{434E6C55-8FFA-4760-BA72-828A2015D5C6}"/>
          </ac:spMkLst>
        </pc:spChg>
        <pc:spChg chg="add mod">
          <ac:chgData name="Ivanishcheva, Viktoriia (Ukraine)" userId="e35c5391-9899-4a98-a637-03265b9aaeed" providerId="ADAL" clId="{F917B43E-D93E-4A01-8976-21101C7772D2}" dt="2021-10-29T09:03:35.081" v="570" actId="6549"/>
          <ac:spMkLst>
            <pc:docMk/>
            <pc:sldMk cId="348688744" sldId="296"/>
            <ac:spMk id="8" creationId="{43374EB4-274A-41C0-90D3-6BE661A59C38}"/>
          </ac:spMkLst>
        </pc:spChg>
        <pc:spChg chg="add del mod">
          <ac:chgData name="Ivanishcheva, Viktoriia (Ukraine)" userId="e35c5391-9899-4a98-a637-03265b9aaeed" providerId="ADAL" clId="{F917B43E-D93E-4A01-8976-21101C7772D2}" dt="2021-10-28T13:51:09.440" v="543" actId="478"/>
          <ac:spMkLst>
            <pc:docMk/>
            <pc:sldMk cId="348688744" sldId="296"/>
            <ac:spMk id="9" creationId="{4946CBBA-D768-4E3B-A738-F09A2A69EF92}"/>
          </ac:spMkLst>
        </pc:spChg>
        <pc:spChg chg="add del mod">
          <ac:chgData name="Ivanishcheva, Viktoriia (Ukraine)" userId="e35c5391-9899-4a98-a637-03265b9aaeed" providerId="ADAL" clId="{F917B43E-D93E-4A01-8976-21101C7772D2}" dt="2021-10-28T08:20:43.727" v="311" actId="478"/>
          <ac:spMkLst>
            <pc:docMk/>
            <pc:sldMk cId="348688744" sldId="296"/>
            <ac:spMk id="10" creationId="{9AF49C00-CA75-45CD-9278-8769BBA60D01}"/>
          </ac:spMkLst>
        </pc:spChg>
        <pc:spChg chg="add del mod">
          <ac:chgData name="Ivanishcheva, Viktoriia (Ukraine)" userId="e35c5391-9899-4a98-a637-03265b9aaeed" providerId="ADAL" clId="{F917B43E-D93E-4A01-8976-21101C7772D2}" dt="2021-10-28T13:51:07.566" v="542" actId="478"/>
          <ac:spMkLst>
            <pc:docMk/>
            <pc:sldMk cId="348688744" sldId="296"/>
            <ac:spMk id="11" creationId="{3216FEB6-450C-42FA-8F1C-1DA64DDD0CBE}"/>
          </ac:spMkLst>
        </pc:spChg>
        <pc:spChg chg="add del">
          <ac:chgData name="Ivanishcheva, Viktoriia (Ukraine)" userId="e35c5391-9899-4a98-a637-03265b9aaeed" providerId="ADAL" clId="{F917B43E-D93E-4A01-8976-21101C7772D2}" dt="2021-10-28T08:20:51.022" v="314" actId="21"/>
          <ac:spMkLst>
            <pc:docMk/>
            <pc:sldMk cId="348688744" sldId="296"/>
            <ac:spMk id="13" creationId="{26D8C033-C423-4183-8655-36D430E528CE}"/>
          </ac:spMkLst>
        </pc:spChg>
        <pc:spChg chg="add del mod">
          <ac:chgData name="Ivanishcheva, Viktoriia (Ukraine)" userId="e35c5391-9899-4a98-a637-03265b9aaeed" providerId="ADAL" clId="{F917B43E-D93E-4A01-8976-21101C7772D2}" dt="2021-10-28T08:21:07.769" v="316"/>
          <ac:spMkLst>
            <pc:docMk/>
            <pc:sldMk cId="348688744" sldId="296"/>
            <ac:spMk id="14" creationId="{4A527656-4C21-492F-8851-86A08C17224F}"/>
          </ac:spMkLst>
        </pc:spChg>
        <pc:spChg chg="add mod">
          <ac:chgData name="Ivanishcheva, Viktoriia (Ukraine)" userId="e35c5391-9899-4a98-a637-03265b9aaeed" providerId="ADAL" clId="{F917B43E-D93E-4A01-8976-21101C7772D2}" dt="2021-10-28T08:34:51.281" v="533" actId="552"/>
          <ac:spMkLst>
            <pc:docMk/>
            <pc:sldMk cId="348688744" sldId="296"/>
            <ac:spMk id="15" creationId="{3C53F251-CA51-4FBC-8432-E933E7765C47}"/>
          </ac:spMkLst>
        </pc:spChg>
        <pc:spChg chg="add mod">
          <ac:chgData name="Ivanishcheva, Viktoriia (Ukraine)" userId="e35c5391-9899-4a98-a637-03265b9aaeed" providerId="ADAL" clId="{F917B43E-D93E-4A01-8976-21101C7772D2}" dt="2021-10-28T08:34:53.929" v="534" actId="465"/>
          <ac:spMkLst>
            <pc:docMk/>
            <pc:sldMk cId="348688744" sldId="296"/>
            <ac:spMk id="16" creationId="{C6E1418D-1A28-4AFC-93E0-DD94D309DC02}"/>
          </ac:spMkLst>
        </pc:spChg>
        <pc:spChg chg="add del mod">
          <ac:chgData name="Ivanishcheva, Viktoriia (Ukraine)" userId="e35c5391-9899-4a98-a637-03265b9aaeed" providerId="ADAL" clId="{F917B43E-D93E-4A01-8976-21101C7772D2}" dt="2021-10-28T08:24:09.230" v="356" actId="767"/>
          <ac:spMkLst>
            <pc:docMk/>
            <pc:sldMk cId="348688744" sldId="296"/>
            <ac:spMk id="17" creationId="{37DFFE63-0729-44DD-89DF-3E1014D05315}"/>
          </ac:spMkLst>
        </pc:spChg>
        <pc:spChg chg="add del mod">
          <ac:chgData name="Ivanishcheva, Viktoriia (Ukraine)" userId="e35c5391-9899-4a98-a637-03265b9aaeed" providerId="ADAL" clId="{F917B43E-D93E-4A01-8976-21101C7772D2}" dt="2021-10-28T08:24:08.566" v="355"/>
          <ac:spMkLst>
            <pc:docMk/>
            <pc:sldMk cId="348688744" sldId="296"/>
            <ac:spMk id="18" creationId="{9A1AABA8-1B91-461C-BF66-C8784BB725D7}"/>
          </ac:spMkLst>
        </pc:spChg>
        <pc:spChg chg="add del mod">
          <ac:chgData name="Ivanishcheva, Viktoriia (Ukraine)" userId="e35c5391-9899-4a98-a637-03265b9aaeed" providerId="ADAL" clId="{F917B43E-D93E-4A01-8976-21101C7772D2}" dt="2021-10-28T08:24:08.566" v="355"/>
          <ac:spMkLst>
            <pc:docMk/>
            <pc:sldMk cId="348688744" sldId="296"/>
            <ac:spMk id="19" creationId="{565A8807-64E0-4C3F-9E9A-AF81CB7BAAC0}"/>
          </ac:spMkLst>
        </pc:spChg>
        <pc:spChg chg="add del mod">
          <ac:chgData name="Ivanishcheva, Viktoriia (Ukraine)" userId="e35c5391-9899-4a98-a637-03265b9aaeed" providerId="ADAL" clId="{F917B43E-D93E-4A01-8976-21101C7772D2}" dt="2021-10-28T08:24:08.566" v="355"/>
          <ac:spMkLst>
            <pc:docMk/>
            <pc:sldMk cId="348688744" sldId="296"/>
            <ac:spMk id="20" creationId="{DA1C71C3-AB32-4505-B2D4-52584F50993B}"/>
          </ac:spMkLst>
        </pc:spChg>
        <pc:spChg chg="add del mod">
          <ac:chgData name="Ivanishcheva, Viktoriia (Ukraine)" userId="e35c5391-9899-4a98-a637-03265b9aaeed" providerId="ADAL" clId="{F917B43E-D93E-4A01-8976-21101C7772D2}" dt="2021-10-28T08:24:56.237" v="368"/>
          <ac:spMkLst>
            <pc:docMk/>
            <pc:sldMk cId="348688744" sldId="296"/>
            <ac:spMk id="21" creationId="{44AAD0E4-37CB-409B-8AA0-6DA6A6F0084F}"/>
          </ac:spMkLst>
        </pc:spChg>
        <pc:spChg chg="add del">
          <ac:chgData name="Ivanishcheva, Viktoriia (Ukraine)" userId="e35c5391-9899-4a98-a637-03265b9aaeed" providerId="ADAL" clId="{F917B43E-D93E-4A01-8976-21101C7772D2}" dt="2021-10-28T08:24:20.960" v="359"/>
          <ac:spMkLst>
            <pc:docMk/>
            <pc:sldMk cId="348688744" sldId="296"/>
            <ac:spMk id="22" creationId="{DBD93843-551E-48FF-89AB-6B3E909FFB7F}"/>
          </ac:spMkLst>
        </pc:spChg>
        <pc:spChg chg="add del">
          <ac:chgData name="Ivanishcheva, Viktoriia (Ukraine)" userId="e35c5391-9899-4a98-a637-03265b9aaeed" providerId="ADAL" clId="{F917B43E-D93E-4A01-8976-21101C7772D2}" dt="2021-10-28T08:24:20.960" v="359"/>
          <ac:spMkLst>
            <pc:docMk/>
            <pc:sldMk cId="348688744" sldId="296"/>
            <ac:spMk id="23" creationId="{9B97656A-B714-4DC1-B1C8-497C78CA792A}"/>
          </ac:spMkLst>
        </pc:spChg>
        <pc:spChg chg="add del">
          <ac:chgData name="Ivanishcheva, Viktoriia (Ukraine)" userId="e35c5391-9899-4a98-a637-03265b9aaeed" providerId="ADAL" clId="{F917B43E-D93E-4A01-8976-21101C7772D2}" dt="2021-10-28T08:24:20.960" v="359"/>
          <ac:spMkLst>
            <pc:docMk/>
            <pc:sldMk cId="348688744" sldId="296"/>
            <ac:spMk id="24" creationId="{3BBB39F9-17CC-4C77-BE4D-9C65024CB430}"/>
          </ac:spMkLst>
        </pc:spChg>
        <pc:spChg chg="add del mod">
          <ac:chgData name="Ivanishcheva, Viktoriia (Ukraine)" userId="e35c5391-9899-4a98-a637-03265b9aaeed" providerId="ADAL" clId="{F917B43E-D93E-4A01-8976-21101C7772D2}" dt="2021-10-28T08:24:56.251" v="370"/>
          <ac:spMkLst>
            <pc:docMk/>
            <pc:sldMk cId="348688744" sldId="296"/>
            <ac:spMk id="25" creationId="{4F556A01-3D1B-45CA-B17F-8DAFDEC24C37}"/>
          </ac:spMkLst>
        </pc:spChg>
        <pc:spChg chg="add mod">
          <ac:chgData name="Ivanishcheva, Viktoriia (Ukraine)" userId="e35c5391-9899-4a98-a637-03265b9aaeed" providerId="ADAL" clId="{F917B43E-D93E-4A01-8976-21101C7772D2}" dt="2021-10-28T08:24:44.248" v="363" actId="1076"/>
          <ac:spMkLst>
            <pc:docMk/>
            <pc:sldMk cId="348688744" sldId="296"/>
            <ac:spMk id="26" creationId="{B89C4ED0-2F73-4C2B-90CF-26CFFA3F7C2B}"/>
          </ac:spMkLst>
        </pc:spChg>
        <pc:spChg chg="add mod">
          <ac:chgData name="Ivanishcheva, Viktoriia (Ukraine)" userId="e35c5391-9899-4a98-a637-03265b9aaeed" providerId="ADAL" clId="{F917B43E-D93E-4A01-8976-21101C7772D2}" dt="2021-10-28T08:24:44.248" v="363" actId="1076"/>
          <ac:spMkLst>
            <pc:docMk/>
            <pc:sldMk cId="348688744" sldId="296"/>
            <ac:spMk id="27" creationId="{675D6B7C-004F-4CBA-BE1D-C635D17D6C48}"/>
          </ac:spMkLst>
        </pc:spChg>
        <pc:spChg chg="add del mod">
          <ac:chgData name="Ivanishcheva, Viktoriia (Ukraine)" userId="e35c5391-9899-4a98-a637-03265b9aaeed" providerId="ADAL" clId="{F917B43E-D93E-4A01-8976-21101C7772D2}" dt="2021-10-28T08:27:34.926" v="430" actId="478"/>
          <ac:spMkLst>
            <pc:docMk/>
            <pc:sldMk cId="348688744" sldId="296"/>
            <ac:spMk id="28" creationId="{C7AE1665-F25D-42C7-9D38-7DD91950D36D}"/>
          </ac:spMkLst>
        </pc:spChg>
        <pc:spChg chg="add del">
          <ac:chgData name="Ivanishcheva, Viktoriia (Ukraine)" userId="e35c5391-9899-4a98-a637-03265b9aaeed" providerId="ADAL" clId="{F917B43E-D93E-4A01-8976-21101C7772D2}" dt="2021-10-28T08:24:56.237" v="366" actId="478"/>
          <ac:spMkLst>
            <pc:docMk/>
            <pc:sldMk cId="348688744" sldId="296"/>
            <ac:spMk id="30" creationId="{38C17531-F37B-4880-A981-047DE298226F}"/>
          </ac:spMkLst>
        </pc:spChg>
        <pc:spChg chg="add mod">
          <ac:chgData name="Ivanishcheva, Viktoriia (Ukraine)" userId="e35c5391-9899-4a98-a637-03265b9aaeed" providerId="ADAL" clId="{F917B43E-D93E-4A01-8976-21101C7772D2}" dt="2021-10-28T08:34:53.929" v="534" actId="465"/>
          <ac:spMkLst>
            <pc:docMk/>
            <pc:sldMk cId="348688744" sldId="296"/>
            <ac:spMk id="31" creationId="{EADD4ED2-36B5-4A55-BA97-52251CF0C481}"/>
          </ac:spMkLst>
        </pc:spChg>
        <pc:spChg chg="add mod">
          <ac:chgData name="Ivanishcheva, Viktoriia (Ukraine)" userId="e35c5391-9899-4a98-a637-03265b9aaeed" providerId="ADAL" clId="{F917B43E-D93E-4A01-8976-21101C7772D2}" dt="2021-10-28T08:34:51.281" v="533" actId="552"/>
          <ac:spMkLst>
            <pc:docMk/>
            <pc:sldMk cId="348688744" sldId="296"/>
            <ac:spMk id="32" creationId="{4EAA8EA2-5356-485A-8F3A-50A071A88651}"/>
          </ac:spMkLst>
        </pc:spChg>
        <pc:spChg chg="add del">
          <ac:chgData name="Ivanishcheva, Viktoriia (Ukraine)" userId="e35c5391-9899-4a98-a637-03265b9aaeed" providerId="ADAL" clId="{F917B43E-D93E-4A01-8976-21101C7772D2}" dt="2021-10-28T08:28:56.906" v="465" actId="22"/>
          <ac:spMkLst>
            <pc:docMk/>
            <pc:sldMk cId="348688744" sldId="296"/>
            <ac:spMk id="34" creationId="{49EC536E-170E-4566-AC45-689E5825AE98}"/>
          </ac:spMkLst>
        </pc:spChg>
        <pc:spChg chg="add del mod">
          <ac:chgData name="Ivanishcheva, Viktoriia (Ukraine)" userId="e35c5391-9899-4a98-a637-03265b9aaeed" providerId="ADAL" clId="{F917B43E-D93E-4A01-8976-21101C7772D2}" dt="2021-10-28T08:29:31.420" v="471" actId="478"/>
          <ac:spMkLst>
            <pc:docMk/>
            <pc:sldMk cId="348688744" sldId="296"/>
            <ac:spMk id="36" creationId="{E6D5A66B-126A-4D9F-A685-03EA709CDF62}"/>
          </ac:spMkLst>
        </pc:spChg>
        <pc:spChg chg="add del mod">
          <ac:chgData name="Ivanishcheva, Viktoriia (Ukraine)" userId="e35c5391-9899-4a98-a637-03265b9aaeed" providerId="ADAL" clId="{F917B43E-D93E-4A01-8976-21101C7772D2}" dt="2021-10-28T08:30:21.467" v="489" actId="478"/>
          <ac:spMkLst>
            <pc:docMk/>
            <pc:sldMk cId="348688744" sldId="296"/>
            <ac:spMk id="38" creationId="{9D639357-5C81-43DD-8593-3EAFE6145891}"/>
          </ac:spMkLst>
        </pc:spChg>
      </pc:sldChg>
      <pc:sldChg chg="modSp add del mod">
        <pc:chgData name="Ivanishcheva, Viktoriia (Ukraine)" userId="e35c5391-9899-4a98-a637-03265b9aaeed" providerId="ADAL" clId="{F917B43E-D93E-4A01-8976-21101C7772D2}" dt="2021-10-29T14:01:11.758" v="707" actId="2696"/>
        <pc:sldMkLst>
          <pc:docMk/>
          <pc:sldMk cId="45437705" sldId="297"/>
        </pc:sldMkLst>
        <pc:spChg chg="mod">
          <ac:chgData name="Ivanishcheva, Viktoriia (Ukraine)" userId="e35c5391-9899-4a98-a637-03265b9aaeed" providerId="ADAL" clId="{F917B43E-D93E-4A01-8976-21101C7772D2}" dt="2021-10-29T14:01:06.936" v="706" actId="20577"/>
          <ac:spMkLst>
            <pc:docMk/>
            <pc:sldMk cId="45437705" sldId="297"/>
            <ac:spMk id="2" creationId="{26B28075-C282-40DF-851C-DF196B829FF7}"/>
          </ac:spMkLst>
        </pc:spChg>
      </pc:sldChg>
      <pc:sldChg chg="addSp delSp modSp new mod modTransition modAnim">
        <pc:chgData name="Ivanishcheva, Viktoriia (Ukraine)" userId="e35c5391-9899-4a98-a637-03265b9aaeed" providerId="ADAL" clId="{F917B43E-D93E-4A01-8976-21101C7772D2}" dt="2021-11-01T16:01:24.967" v="1916"/>
        <pc:sldMkLst>
          <pc:docMk/>
          <pc:sldMk cId="1163827729" sldId="297"/>
        </pc:sldMkLst>
        <pc:spChg chg="add mod">
          <ac:chgData name="Ivanishcheva, Viktoriia (Ukraine)" userId="e35c5391-9899-4a98-a637-03265b9aaeed" providerId="ADAL" clId="{F917B43E-D93E-4A01-8976-21101C7772D2}" dt="2021-11-01T09:00:13.938" v="1781" actId="108"/>
          <ac:spMkLst>
            <pc:docMk/>
            <pc:sldMk cId="1163827729" sldId="297"/>
            <ac:spMk id="4" creationId="{260EE23D-A136-40B8-B56C-85146F80AAB8}"/>
          </ac:spMkLst>
        </pc:spChg>
        <pc:spChg chg="add mod">
          <ac:chgData name="Ivanishcheva, Viktoriia (Ukraine)" userId="e35c5391-9899-4a98-a637-03265b9aaeed" providerId="ADAL" clId="{F917B43E-D93E-4A01-8976-21101C7772D2}" dt="2021-11-01T09:00:43.351" v="1786" actId="1076"/>
          <ac:spMkLst>
            <pc:docMk/>
            <pc:sldMk cId="1163827729" sldId="297"/>
            <ac:spMk id="5" creationId="{7F90B5A0-F2E2-4E22-831B-DA566AC05185}"/>
          </ac:spMkLst>
        </pc:spChg>
        <pc:spChg chg="add mod">
          <ac:chgData name="Ivanishcheva, Viktoriia (Ukraine)" userId="e35c5391-9899-4a98-a637-03265b9aaeed" providerId="ADAL" clId="{F917B43E-D93E-4A01-8976-21101C7772D2}" dt="2021-11-01T09:00:43.351" v="1786" actId="1076"/>
          <ac:spMkLst>
            <pc:docMk/>
            <pc:sldMk cId="1163827729" sldId="297"/>
            <ac:spMk id="11" creationId="{AE18637C-F3C5-465E-AE99-86E1B46B7192}"/>
          </ac:spMkLst>
        </pc:spChg>
        <pc:spChg chg="add mod">
          <ac:chgData name="Ivanishcheva, Viktoriia (Ukraine)" userId="e35c5391-9899-4a98-a637-03265b9aaeed" providerId="ADAL" clId="{F917B43E-D93E-4A01-8976-21101C7772D2}" dt="2021-11-01T09:00:43.351" v="1786" actId="1076"/>
          <ac:spMkLst>
            <pc:docMk/>
            <pc:sldMk cId="1163827729" sldId="297"/>
            <ac:spMk id="13" creationId="{1085FA88-1602-4B8D-878E-E6A55D1A91C4}"/>
          </ac:spMkLst>
        </pc:spChg>
        <pc:picChg chg="add del mod">
          <ac:chgData name="Ivanishcheva, Viktoriia (Ukraine)" userId="e35c5391-9899-4a98-a637-03265b9aaeed" providerId="ADAL" clId="{F917B43E-D93E-4A01-8976-21101C7772D2}" dt="2021-10-29T14:12:55.376" v="1049" actId="478"/>
          <ac:picMkLst>
            <pc:docMk/>
            <pc:sldMk cId="1163827729" sldId="297"/>
            <ac:picMk id="6" creationId="{2E43A81C-C80A-4FDD-9B83-CD9FD5A5E7BD}"/>
          </ac:picMkLst>
        </pc:picChg>
        <pc:picChg chg="add mod">
          <ac:chgData name="Ivanishcheva, Viktoriia (Ukraine)" userId="e35c5391-9899-4a98-a637-03265b9aaeed" providerId="ADAL" clId="{F917B43E-D93E-4A01-8976-21101C7772D2}" dt="2021-11-01T09:01:47.546" v="1790" actId="1076"/>
          <ac:picMkLst>
            <pc:docMk/>
            <pc:sldMk cId="1163827729" sldId="297"/>
            <ac:picMk id="7" creationId="{7886A970-1CD9-477F-A3D2-49BEDF119BE2}"/>
          </ac:picMkLst>
        </pc:picChg>
        <pc:picChg chg="add mod">
          <ac:chgData name="Ivanishcheva, Viktoriia (Ukraine)" userId="e35c5391-9899-4a98-a637-03265b9aaeed" providerId="ADAL" clId="{F917B43E-D93E-4A01-8976-21101C7772D2}" dt="2021-11-01T09:02:01.444" v="1791" actId="14100"/>
          <ac:picMkLst>
            <pc:docMk/>
            <pc:sldMk cId="1163827729" sldId="297"/>
            <ac:picMk id="8" creationId="{5EB40AB5-7680-47DD-A8FD-7AD6D7C58AF0}"/>
          </ac:picMkLst>
        </pc:picChg>
        <pc:picChg chg="add mod">
          <ac:chgData name="Ivanishcheva, Viktoriia (Ukraine)" userId="e35c5391-9899-4a98-a637-03265b9aaeed" providerId="ADAL" clId="{F917B43E-D93E-4A01-8976-21101C7772D2}" dt="2021-11-01T09:02:05.780" v="1792" actId="14100"/>
          <ac:picMkLst>
            <pc:docMk/>
            <pc:sldMk cId="1163827729" sldId="297"/>
            <ac:picMk id="9" creationId="{9F7E7E26-49C2-4DCA-ADF6-72722D13B0CC}"/>
          </ac:picMkLst>
        </pc:picChg>
      </pc:sldChg>
      <pc:sldChg chg="addSp delSp modSp new del mod delAnim modAnim">
        <pc:chgData name="Ivanishcheva, Viktoriia (Ukraine)" userId="e35c5391-9899-4a98-a637-03265b9aaeed" providerId="ADAL" clId="{F917B43E-D93E-4A01-8976-21101C7772D2}" dt="2021-11-01T11:36:32.494" v="1807" actId="2696"/>
        <pc:sldMkLst>
          <pc:docMk/>
          <pc:sldMk cId="153846903" sldId="298"/>
        </pc:sldMkLst>
        <pc:spChg chg="del mod">
          <ac:chgData name="Ivanishcheva, Viktoriia (Ukraine)" userId="e35c5391-9899-4a98-a637-03265b9aaeed" providerId="ADAL" clId="{F917B43E-D93E-4A01-8976-21101C7772D2}" dt="2021-11-01T11:35:26.386" v="1797" actId="21"/>
          <ac:spMkLst>
            <pc:docMk/>
            <pc:sldMk cId="153846903" sldId="298"/>
            <ac:spMk id="2" creationId="{241AE00E-A92B-43B9-8311-5EAF5D1F182C}"/>
          </ac:spMkLst>
        </pc:spChg>
        <pc:spChg chg="del">
          <ac:chgData name="Ivanishcheva, Viktoriia (Ukraine)" userId="e35c5391-9899-4a98-a637-03265b9aaeed" providerId="ADAL" clId="{F917B43E-D93E-4A01-8976-21101C7772D2}" dt="2021-10-29T14:16:25.899" v="1077" actId="478"/>
          <ac:spMkLst>
            <pc:docMk/>
            <pc:sldMk cId="153846903" sldId="298"/>
            <ac:spMk id="3" creationId="{EE202CA1-5BE3-4040-B7F7-4C58A86C10C8}"/>
          </ac:spMkLst>
        </pc:spChg>
        <pc:spChg chg="del">
          <ac:chgData name="Ivanishcheva, Viktoriia (Ukraine)" userId="e35c5391-9899-4a98-a637-03265b9aaeed" providerId="ADAL" clId="{F917B43E-D93E-4A01-8976-21101C7772D2}" dt="2021-10-29T14:16:27.103" v="1078" actId="478"/>
          <ac:spMkLst>
            <pc:docMk/>
            <pc:sldMk cId="153846903" sldId="298"/>
            <ac:spMk id="4" creationId="{07584B07-7D9E-48F3-95EF-074B19004D76}"/>
          </ac:spMkLst>
        </pc:spChg>
        <pc:spChg chg="add del mod">
          <ac:chgData name="Ivanishcheva, Viktoriia (Ukraine)" userId="e35c5391-9899-4a98-a637-03265b9aaeed" providerId="ADAL" clId="{F917B43E-D93E-4A01-8976-21101C7772D2}" dt="2021-11-01T11:35:30.184" v="1798" actId="478"/>
          <ac:spMkLst>
            <pc:docMk/>
            <pc:sldMk cId="153846903" sldId="298"/>
            <ac:spMk id="4" creationId="{538774EF-09CE-4D3C-9C63-2148E50217C8}"/>
          </ac:spMkLst>
        </pc:spChg>
        <pc:spChg chg="add del mod">
          <ac:chgData name="Ivanishcheva, Viktoriia (Ukraine)" userId="e35c5391-9899-4a98-a637-03265b9aaeed" providerId="ADAL" clId="{F917B43E-D93E-4A01-8976-21101C7772D2}" dt="2021-11-01T08:56:45.415" v="1761" actId="478"/>
          <ac:spMkLst>
            <pc:docMk/>
            <pc:sldMk cId="153846903" sldId="298"/>
            <ac:spMk id="7" creationId="{B553A932-B4A8-48CA-AE6B-0D1575F0E67E}"/>
          </ac:spMkLst>
        </pc:spChg>
        <pc:spChg chg="add del mod">
          <ac:chgData name="Ivanishcheva, Viktoriia (Ukraine)" userId="e35c5391-9899-4a98-a637-03265b9aaeed" providerId="ADAL" clId="{F917B43E-D93E-4A01-8976-21101C7772D2}" dt="2021-11-01T11:35:26.386" v="1797" actId="21"/>
          <ac:spMkLst>
            <pc:docMk/>
            <pc:sldMk cId="153846903" sldId="298"/>
            <ac:spMk id="8" creationId="{436D262C-4B2D-48A9-A6C8-2C3CD9B0D436}"/>
          </ac:spMkLst>
        </pc:spChg>
        <pc:spChg chg="add del mod">
          <ac:chgData name="Ivanishcheva, Viktoriia (Ukraine)" userId="e35c5391-9899-4a98-a637-03265b9aaeed" providerId="ADAL" clId="{F917B43E-D93E-4A01-8976-21101C7772D2}" dt="2021-11-01T11:35:26.386" v="1797" actId="21"/>
          <ac:spMkLst>
            <pc:docMk/>
            <pc:sldMk cId="153846903" sldId="298"/>
            <ac:spMk id="9" creationId="{9ADA481D-D66F-4D62-A649-D59DFC13195D}"/>
          </ac:spMkLst>
        </pc:spChg>
        <pc:spChg chg="add del mod">
          <ac:chgData name="Ivanishcheva, Viktoriia (Ukraine)" userId="e35c5391-9899-4a98-a637-03265b9aaeed" providerId="ADAL" clId="{F917B43E-D93E-4A01-8976-21101C7772D2}" dt="2021-11-01T11:35:26.386" v="1797" actId="21"/>
          <ac:spMkLst>
            <pc:docMk/>
            <pc:sldMk cId="153846903" sldId="298"/>
            <ac:spMk id="10" creationId="{6E85A536-6EFB-4328-8F26-8540D9B5B82F}"/>
          </ac:spMkLst>
        </pc:spChg>
        <pc:spChg chg="add del mod">
          <ac:chgData name="Ivanishcheva, Viktoriia (Ukraine)" userId="e35c5391-9899-4a98-a637-03265b9aaeed" providerId="ADAL" clId="{F917B43E-D93E-4A01-8976-21101C7772D2}" dt="2021-11-01T11:35:36.679" v="1800"/>
          <ac:spMkLst>
            <pc:docMk/>
            <pc:sldMk cId="153846903" sldId="298"/>
            <ac:spMk id="11" creationId="{A5984EFB-64B7-4E7D-A2C9-3FD52EFD0A2A}"/>
          </ac:spMkLst>
        </pc:spChg>
        <pc:spChg chg="add del mod">
          <ac:chgData name="Ivanishcheva, Viktoriia (Ukraine)" userId="e35c5391-9899-4a98-a637-03265b9aaeed" providerId="ADAL" clId="{F917B43E-D93E-4A01-8976-21101C7772D2}" dt="2021-11-01T11:35:36.679" v="1800"/>
          <ac:spMkLst>
            <pc:docMk/>
            <pc:sldMk cId="153846903" sldId="298"/>
            <ac:spMk id="12" creationId="{BD6676BF-433D-498D-92E7-BDD3F86B3452}"/>
          </ac:spMkLst>
        </pc:spChg>
        <pc:spChg chg="add del mod">
          <ac:chgData name="Ivanishcheva, Viktoriia (Ukraine)" userId="e35c5391-9899-4a98-a637-03265b9aaeed" providerId="ADAL" clId="{F917B43E-D93E-4A01-8976-21101C7772D2}" dt="2021-11-01T11:35:36.679" v="1800"/>
          <ac:spMkLst>
            <pc:docMk/>
            <pc:sldMk cId="153846903" sldId="298"/>
            <ac:spMk id="13" creationId="{42E56FB7-07F0-46FC-913A-1ECE6A9F71D0}"/>
          </ac:spMkLst>
        </pc:spChg>
        <pc:spChg chg="add del mod">
          <ac:chgData name="Ivanishcheva, Viktoriia (Ukraine)" userId="e35c5391-9899-4a98-a637-03265b9aaeed" providerId="ADAL" clId="{F917B43E-D93E-4A01-8976-21101C7772D2}" dt="2021-11-01T11:35:36.679" v="1800"/>
          <ac:spMkLst>
            <pc:docMk/>
            <pc:sldMk cId="153846903" sldId="298"/>
            <ac:spMk id="14" creationId="{305C740E-1690-44D0-931F-B74F51107191}"/>
          </ac:spMkLst>
        </pc:spChg>
        <pc:picChg chg="add">
          <ac:chgData name="Ivanishcheva, Viktoriia (Ukraine)" userId="e35c5391-9899-4a98-a637-03265b9aaeed" providerId="ADAL" clId="{F917B43E-D93E-4A01-8976-21101C7772D2}" dt="2021-11-01T11:35:47.017" v="1801" actId="22"/>
          <ac:picMkLst>
            <pc:docMk/>
            <pc:sldMk cId="153846903" sldId="298"/>
            <ac:picMk id="16" creationId="{2CB8F44C-BF12-4F47-9968-64F053BDF021}"/>
          </ac:picMkLst>
        </pc:picChg>
      </pc:sldChg>
      <pc:sldChg chg="new del ord">
        <pc:chgData name="Ivanishcheva, Viktoriia (Ukraine)" userId="e35c5391-9899-4a98-a637-03265b9aaeed" providerId="ADAL" clId="{F917B43E-D93E-4A01-8976-21101C7772D2}" dt="2021-10-29T14:21:43.212" v="1325" actId="2696"/>
        <pc:sldMkLst>
          <pc:docMk/>
          <pc:sldMk cId="2033409999" sldId="299"/>
        </pc:sldMkLst>
      </pc:sldChg>
      <pc:sldChg chg="modSp mod modTransition">
        <pc:chgData name="Ivanishcheva, Viktoriia (Ukraine)" userId="e35c5391-9899-4a98-a637-03265b9aaeed" providerId="ADAL" clId="{F917B43E-D93E-4A01-8976-21101C7772D2}" dt="2021-11-01T16:06:19.674" v="1951" actId="20578"/>
        <pc:sldMkLst>
          <pc:docMk/>
          <pc:sldMk cId="1674423583" sldId="300"/>
        </pc:sldMkLst>
        <pc:spChg chg="mod">
          <ac:chgData name="Ivanishcheva, Viktoriia (Ukraine)" userId="e35c5391-9899-4a98-a637-03265b9aaeed" providerId="ADAL" clId="{F917B43E-D93E-4A01-8976-21101C7772D2}" dt="2021-10-29T14:18:50.173" v="1140" actId="20577"/>
          <ac:spMkLst>
            <pc:docMk/>
            <pc:sldMk cId="1674423583" sldId="300"/>
            <ac:spMk id="2" creationId="{52F4D80A-F31B-4D45-BDD3-468E867239D7}"/>
          </ac:spMkLst>
        </pc:spChg>
        <pc:spChg chg="mod">
          <ac:chgData name="Ivanishcheva, Viktoriia (Ukraine)" userId="e35c5391-9899-4a98-a637-03265b9aaeed" providerId="ADAL" clId="{F917B43E-D93E-4A01-8976-21101C7772D2}" dt="2021-11-01T16:06:19.674" v="1951" actId="20578"/>
          <ac:spMkLst>
            <pc:docMk/>
            <pc:sldMk cId="1674423583" sldId="300"/>
            <ac:spMk id="3" creationId="{915223EA-D566-4B9E-BB36-F219A701B3C3}"/>
          </ac:spMkLst>
        </pc:spChg>
      </pc:sldChg>
      <pc:sldChg chg="modSp add del mod modTransition">
        <pc:chgData name="Ivanishcheva, Viktoriia (Ukraine)" userId="e35c5391-9899-4a98-a637-03265b9aaeed" providerId="ADAL" clId="{F917B43E-D93E-4A01-8976-21101C7772D2}" dt="2021-11-01T16:01:24.967" v="1916"/>
        <pc:sldMkLst>
          <pc:docMk/>
          <pc:sldMk cId="3340764092" sldId="301"/>
        </pc:sldMkLst>
        <pc:spChg chg="mod">
          <ac:chgData name="Ivanishcheva, Viktoriia (Ukraine)" userId="e35c5391-9899-4a98-a637-03265b9aaeed" providerId="ADAL" clId="{F917B43E-D93E-4A01-8976-21101C7772D2}" dt="2021-10-29T14:30:24.954" v="1380" actId="20577"/>
          <ac:spMkLst>
            <pc:docMk/>
            <pc:sldMk cId="3340764092" sldId="301"/>
            <ac:spMk id="6" creationId="{B168D673-5D0D-D541-B92F-3B1F7A86DED6}"/>
          </ac:spMkLst>
        </pc:spChg>
      </pc:sldChg>
      <pc:sldChg chg="del">
        <pc:chgData name="Ivanishcheva, Viktoriia (Ukraine)" userId="e35c5391-9899-4a98-a637-03265b9aaeed" providerId="ADAL" clId="{F917B43E-D93E-4A01-8976-21101C7772D2}" dt="2021-10-29T14:31:27.852" v="1382"/>
        <pc:sldMkLst>
          <pc:docMk/>
          <pc:sldMk cId="571407362" sldId="302"/>
        </pc:sldMkLst>
      </pc:sldChg>
      <pc:sldChg chg="modSp del mod">
        <pc:chgData name="Ivanishcheva, Viktoriia (Ukraine)" userId="e35c5391-9899-4a98-a637-03265b9aaeed" providerId="ADAL" clId="{F917B43E-D93E-4A01-8976-21101C7772D2}" dt="2021-11-01T08:47:55.490" v="1600" actId="2696"/>
        <pc:sldMkLst>
          <pc:docMk/>
          <pc:sldMk cId="844558329" sldId="302"/>
        </pc:sldMkLst>
        <pc:spChg chg="mod">
          <ac:chgData name="Ivanishcheva, Viktoriia (Ukraine)" userId="e35c5391-9899-4a98-a637-03265b9aaeed" providerId="ADAL" clId="{F917B43E-D93E-4A01-8976-21101C7772D2}" dt="2021-10-29T14:32:18.604" v="1433" actId="14100"/>
          <ac:spMkLst>
            <pc:docMk/>
            <pc:sldMk cId="844558329" sldId="302"/>
            <ac:spMk id="6" creationId="{B168D673-5D0D-D541-B92F-3B1F7A86DED6}"/>
          </ac:spMkLst>
        </pc:spChg>
      </pc:sldChg>
      <pc:sldChg chg="del">
        <pc:chgData name="Ivanishcheva, Viktoriia (Ukraine)" userId="e35c5391-9899-4a98-a637-03265b9aaeed" providerId="ADAL" clId="{F917B43E-D93E-4A01-8976-21101C7772D2}" dt="2021-10-29T14:32:34.435" v="1434"/>
        <pc:sldMkLst>
          <pc:docMk/>
          <pc:sldMk cId="376530757" sldId="303"/>
        </pc:sldMkLst>
      </pc:sldChg>
      <pc:sldChg chg="addSp modSp mod modTransition">
        <pc:chgData name="Ivanishcheva, Viktoriia (Ukraine)" userId="e35c5391-9899-4a98-a637-03265b9aaeed" providerId="ADAL" clId="{F917B43E-D93E-4A01-8976-21101C7772D2}" dt="2021-11-01T16:01:24.967" v="1916"/>
        <pc:sldMkLst>
          <pc:docMk/>
          <pc:sldMk cId="1348785245" sldId="303"/>
        </pc:sldMkLst>
        <pc:spChg chg="add mod">
          <ac:chgData name="Ivanishcheva, Viktoriia (Ukraine)" userId="e35c5391-9899-4a98-a637-03265b9aaeed" providerId="ADAL" clId="{F917B43E-D93E-4A01-8976-21101C7772D2}" dt="2021-11-01T12:59:25.175" v="1810" actId="20577"/>
          <ac:spMkLst>
            <pc:docMk/>
            <pc:sldMk cId="1348785245" sldId="303"/>
            <ac:spMk id="2" creationId="{A322F359-9B93-477E-8B28-48BCCBD15F43}"/>
          </ac:spMkLst>
        </pc:spChg>
        <pc:spChg chg="add mod">
          <ac:chgData name="Ivanishcheva, Viktoriia (Ukraine)" userId="e35c5391-9899-4a98-a637-03265b9aaeed" providerId="ADAL" clId="{F917B43E-D93E-4A01-8976-21101C7772D2}" dt="2021-11-01T08:53:18.705" v="1735" actId="255"/>
          <ac:spMkLst>
            <pc:docMk/>
            <pc:sldMk cId="1348785245" sldId="303"/>
            <ac:spMk id="3" creationId="{FB76D617-6D5C-47B7-9DEA-4A76774A4FBE}"/>
          </ac:spMkLst>
        </pc:spChg>
      </pc:sldChg>
      <pc:sldChg chg="modSp del mod">
        <pc:chgData name="Ivanishcheva, Viktoriia (Ukraine)" userId="e35c5391-9899-4a98-a637-03265b9aaeed" providerId="ADAL" clId="{F917B43E-D93E-4A01-8976-21101C7772D2}" dt="2021-11-01T08:48:18.767" v="1615" actId="2696"/>
        <pc:sldMkLst>
          <pc:docMk/>
          <pc:sldMk cId="3869597775" sldId="303"/>
        </pc:sldMkLst>
        <pc:spChg chg="mod">
          <ac:chgData name="Ivanishcheva, Viktoriia (Ukraine)" userId="e35c5391-9899-4a98-a637-03265b9aaeed" providerId="ADAL" clId="{F917B43E-D93E-4A01-8976-21101C7772D2}" dt="2021-10-29T14:32:45.640" v="1446" actId="20577"/>
          <ac:spMkLst>
            <pc:docMk/>
            <pc:sldMk cId="3869597775" sldId="303"/>
            <ac:spMk id="6" creationId="{B168D673-5D0D-D541-B92F-3B1F7A86DED6}"/>
          </ac:spMkLst>
        </pc:spChg>
      </pc:sldChg>
      <pc:sldChg chg="modSp del mod">
        <pc:chgData name="Ivanishcheva, Viktoriia (Ukraine)" userId="e35c5391-9899-4a98-a637-03265b9aaeed" providerId="ADAL" clId="{F917B43E-D93E-4A01-8976-21101C7772D2}" dt="2021-11-01T08:48:52.003" v="1643" actId="2696"/>
        <pc:sldMkLst>
          <pc:docMk/>
          <pc:sldMk cId="455307773" sldId="304"/>
        </pc:sldMkLst>
        <pc:spChg chg="mod">
          <ac:chgData name="Ivanishcheva, Viktoriia (Ukraine)" userId="e35c5391-9899-4a98-a637-03265b9aaeed" providerId="ADAL" clId="{F917B43E-D93E-4A01-8976-21101C7772D2}" dt="2021-10-29T14:33:24.732" v="1486" actId="20577"/>
          <ac:spMkLst>
            <pc:docMk/>
            <pc:sldMk cId="455307773" sldId="304"/>
            <ac:spMk id="6" creationId="{B168D673-5D0D-D541-B92F-3B1F7A86DED6}"/>
          </ac:spMkLst>
        </pc:spChg>
      </pc:sldChg>
      <pc:sldChg chg="modSp mod modTransition">
        <pc:chgData name="Ivanishcheva, Viktoriia (Ukraine)" userId="e35c5391-9899-4a98-a637-03265b9aaeed" providerId="ADAL" clId="{F917B43E-D93E-4A01-8976-21101C7772D2}" dt="2021-11-01T16:01:24.967" v="1916"/>
        <pc:sldMkLst>
          <pc:docMk/>
          <pc:sldMk cId="395224181" sldId="305"/>
        </pc:sldMkLst>
        <pc:spChg chg="mod">
          <ac:chgData name="Ivanishcheva, Viktoriia (Ukraine)" userId="e35c5391-9899-4a98-a637-03265b9aaeed" providerId="ADAL" clId="{F917B43E-D93E-4A01-8976-21101C7772D2}" dt="2021-11-01T08:47:51.030" v="1599" actId="14100"/>
          <ac:spMkLst>
            <pc:docMk/>
            <pc:sldMk cId="395224181" sldId="305"/>
            <ac:spMk id="6" creationId="{B168D673-5D0D-D541-B92F-3B1F7A86DED6}"/>
          </ac:spMkLst>
        </pc:spChg>
      </pc:sldChg>
      <pc:sldChg chg="modSp del mod">
        <pc:chgData name="Ivanishcheva, Viktoriia (Ukraine)" userId="e35c5391-9899-4a98-a637-03265b9aaeed" providerId="ADAL" clId="{F917B43E-D93E-4A01-8976-21101C7772D2}" dt="2021-11-01T08:47:22.620" v="1586" actId="2696"/>
        <pc:sldMkLst>
          <pc:docMk/>
          <pc:sldMk cId="1289678220" sldId="305"/>
        </pc:sldMkLst>
        <pc:spChg chg="mod">
          <ac:chgData name="Ivanishcheva, Viktoriia (Ukraine)" userId="e35c5391-9899-4a98-a637-03265b9aaeed" providerId="ADAL" clId="{F917B43E-D93E-4A01-8976-21101C7772D2}" dt="2021-11-01T08:46:44.309" v="1583" actId="20577"/>
          <ac:spMkLst>
            <pc:docMk/>
            <pc:sldMk cId="1289678220" sldId="305"/>
            <ac:spMk id="6" creationId="{B168D673-5D0D-D541-B92F-3B1F7A86DED6}"/>
          </ac:spMkLst>
        </pc:spChg>
      </pc:sldChg>
      <pc:sldChg chg="modSp mod modTransition">
        <pc:chgData name="Ivanishcheva, Viktoriia (Ukraine)" userId="e35c5391-9899-4a98-a637-03265b9aaeed" providerId="ADAL" clId="{F917B43E-D93E-4A01-8976-21101C7772D2}" dt="2021-11-01T16:01:24.967" v="1916"/>
        <pc:sldMkLst>
          <pc:docMk/>
          <pc:sldMk cId="2971524085" sldId="306"/>
        </pc:sldMkLst>
        <pc:spChg chg="mod">
          <ac:chgData name="Ivanishcheva, Viktoriia (Ukraine)" userId="e35c5391-9899-4a98-a637-03265b9aaeed" providerId="ADAL" clId="{F917B43E-D93E-4A01-8976-21101C7772D2}" dt="2021-11-01T08:48:14.349" v="1614" actId="20577"/>
          <ac:spMkLst>
            <pc:docMk/>
            <pc:sldMk cId="2971524085" sldId="306"/>
            <ac:spMk id="6" creationId="{B168D673-5D0D-D541-B92F-3B1F7A86DED6}"/>
          </ac:spMkLst>
        </pc:spChg>
      </pc:sldChg>
      <pc:sldChg chg="modSp mod modTransition">
        <pc:chgData name="Ivanishcheva, Viktoriia (Ukraine)" userId="e35c5391-9899-4a98-a637-03265b9aaeed" providerId="ADAL" clId="{F917B43E-D93E-4A01-8976-21101C7772D2}" dt="2021-11-01T16:01:24.967" v="1916"/>
        <pc:sldMkLst>
          <pc:docMk/>
          <pc:sldMk cId="980146352" sldId="307"/>
        </pc:sldMkLst>
        <pc:spChg chg="mod">
          <ac:chgData name="Ivanishcheva, Viktoriia (Ukraine)" userId="e35c5391-9899-4a98-a637-03265b9aaeed" providerId="ADAL" clId="{F917B43E-D93E-4A01-8976-21101C7772D2}" dt="2021-11-01T08:48:47.267" v="1642" actId="20577"/>
          <ac:spMkLst>
            <pc:docMk/>
            <pc:sldMk cId="980146352" sldId="307"/>
            <ac:spMk id="6" creationId="{B168D673-5D0D-D541-B92F-3B1F7A86DED6}"/>
          </ac:spMkLst>
        </pc:spChg>
      </pc:sldChg>
      <pc:sldChg chg="modSp add mod modTransition">
        <pc:chgData name="Ivanishcheva, Viktoriia (Ukraine)" userId="e35c5391-9899-4a98-a637-03265b9aaeed" providerId="ADAL" clId="{F917B43E-D93E-4A01-8976-21101C7772D2}" dt="2021-11-01T16:04:12.029" v="1949" actId="20577"/>
        <pc:sldMkLst>
          <pc:docMk/>
          <pc:sldMk cId="2804873091" sldId="308"/>
        </pc:sldMkLst>
        <pc:spChg chg="mod">
          <ac:chgData name="Ivanishcheva, Viktoriia (Ukraine)" userId="e35c5391-9899-4a98-a637-03265b9aaeed" providerId="ADAL" clId="{F917B43E-D93E-4A01-8976-21101C7772D2}" dt="2021-11-01T16:04:12.029" v="1949" actId="20577"/>
          <ac:spMkLst>
            <pc:docMk/>
            <pc:sldMk cId="2804873091" sldId="308"/>
            <ac:spMk id="2" creationId="{241AE00E-A92B-43B9-8311-5EAF5D1F182C}"/>
          </ac:spMkLst>
        </pc:spChg>
        <pc:spChg chg="mod">
          <ac:chgData name="Ivanishcheva, Viktoriia (Ukraine)" userId="e35c5391-9899-4a98-a637-03265b9aaeed" providerId="ADAL" clId="{F917B43E-D93E-4A01-8976-21101C7772D2}" dt="2021-11-01T13:58:06.238" v="1909" actId="113"/>
          <ac:spMkLst>
            <pc:docMk/>
            <pc:sldMk cId="2804873091" sldId="308"/>
            <ac:spMk id="8" creationId="{436D262C-4B2D-48A9-A6C8-2C3CD9B0D436}"/>
          </ac:spMkLst>
        </pc:spChg>
        <pc:spChg chg="mod">
          <ac:chgData name="Ivanishcheva, Viktoriia (Ukraine)" userId="e35c5391-9899-4a98-a637-03265b9aaeed" providerId="ADAL" clId="{F917B43E-D93E-4A01-8976-21101C7772D2}" dt="2021-11-01T13:58:16.398" v="1910" actId="1076"/>
          <ac:spMkLst>
            <pc:docMk/>
            <pc:sldMk cId="2804873091" sldId="308"/>
            <ac:spMk id="9" creationId="{9ADA481D-D66F-4D62-A649-D59DFC13195D}"/>
          </ac:spMkLst>
        </pc:spChg>
        <pc:spChg chg="mod">
          <ac:chgData name="Ivanishcheva, Viktoriia (Ukraine)" userId="e35c5391-9899-4a98-a637-03265b9aaeed" providerId="ADAL" clId="{F917B43E-D93E-4A01-8976-21101C7772D2}" dt="2021-11-01T13:58:16.398" v="1910" actId="1076"/>
          <ac:spMkLst>
            <pc:docMk/>
            <pc:sldMk cId="2804873091" sldId="308"/>
            <ac:spMk id="10" creationId="{6E85A536-6EFB-4328-8F26-8540D9B5B82F}"/>
          </ac:spMkLst>
        </pc:spChg>
      </pc:sldChg>
      <pc:sldChg chg="addSp delSp new mod modTransition">
        <pc:chgData name="Ivanishcheva, Viktoriia (Ukraine)" userId="e35c5391-9899-4a98-a637-03265b9aaeed" providerId="ADAL" clId="{F917B43E-D93E-4A01-8976-21101C7772D2}" dt="2021-11-01T16:01:24.967" v="1916"/>
        <pc:sldMkLst>
          <pc:docMk/>
          <pc:sldMk cId="3595161191" sldId="309"/>
        </pc:sldMkLst>
        <pc:spChg chg="del">
          <ac:chgData name="Ivanishcheva, Viktoriia (Ukraine)" userId="e35c5391-9899-4a98-a637-03265b9aaeed" providerId="ADAL" clId="{F917B43E-D93E-4A01-8976-21101C7772D2}" dt="2021-11-01T11:36:20.327" v="1803" actId="478"/>
          <ac:spMkLst>
            <pc:docMk/>
            <pc:sldMk cId="3595161191" sldId="309"/>
            <ac:spMk id="2" creationId="{AEFF39E5-0EDC-4E6C-90E8-83DE0F6E08FA}"/>
          </ac:spMkLst>
        </pc:spChg>
        <pc:spChg chg="del">
          <ac:chgData name="Ivanishcheva, Viktoriia (Ukraine)" userId="e35c5391-9899-4a98-a637-03265b9aaeed" providerId="ADAL" clId="{F917B43E-D93E-4A01-8976-21101C7772D2}" dt="2021-11-01T11:36:21.624" v="1804" actId="478"/>
          <ac:spMkLst>
            <pc:docMk/>
            <pc:sldMk cId="3595161191" sldId="309"/>
            <ac:spMk id="3" creationId="{FE54084A-B2E9-4381-B75D-2D1F81074EC7}"/>
          </ac:spMkLst>
        </pc:spChg>
        <pc:spChg chg="del">
          <ac:chgData name="Ivanishcheva, Viktoriia (Ukraine)" userId="e35c5391-9899-4a98-a637-03265b9aaeed" providerId="ADAL" clId="{F917B43E-D93E-4A01-8976-21101C7772D2}" dt="2021-11-01T11:36:24.663" v="1805" actId="478"/>
          <ac:spMkLst>
            <pc:docMk/>
            <pc:sldMk cId="3595161191" sldId="309"/>
            <ac:spMk id="4" creationId="{BF9957C0-A2C8-461B-B1A0-B71377D395AE}"/>
          </ac:spMkLst>
        </pc:spChg>
        <pc:picChg chg="add">
          <ac:chgData name="Ivanishcheva, Viktoriia (Ukraine)" userId="e35c5391-9899-4a98-a637-03265b9aaeed" providerId="ADAL" clId="{F917B43E-D93E-4A01-8976-21101C7772D2}" dt="2021-11-01T11:36:26.787" v="1806" actId="22"/>
          <ac:picMkLst>
            <pc:docMk/>
            <pc:sldMk cId="3595161191" sldId="309"/>
            <ac:picMk id="8" creationId="{EBDAAA27-24DB-434E-8AD8-E4D3CBF2F9B6}"/>
          </ac:picMkLst>
        </pc:picChg>
      </pc:sldChg>
      <pc:sldChg chg="modSp mod modTransition">
        <pc:chgData name="Ivanishcheva, Viktoriia (Ukraine)" userId="e35c5391-9899-4a98-a637-03265b9aaeed" providerId="ADAL" clId="{F917B43E-D93E-4A01-8976-21101C7772D2}" dt="2021-11-01T16:01:24.967" v="1916"/>
        <pc:sldMkLst>
          <pc:docMk/>
          <pc:sldMk cId="1390047215" sldId="310"/>
        </pc:sldMkLst>
        <pc:spChg chg="mod">
          <ac:chgData name="Ivanishcheva, Viktoriia (Ukraine)" userId="e35c5391-9899-4a98-a637-03265b9aaeed" providerId="ADAL" clId="{F917B43E-D93E-4A01-8976-21101C7772D2}" dt="2021-11-01T13:28:28.422" v="1821" actId="20577"/>
          <ac:spMkLst>
            <pc:docMk/>
            <pc:sldMk cId="1390047215" sldId="310"/>
            <ac:spMk id="2" creationId="{52F4D80A-F31B-4D45-BDD3-468E867239D7}"/>
          </ac:spMkLst>
        </pc:spChg>
        <pc:spChg chg="mod">
          <ac:chgData name="Ivanishcheva, Viktoriia (Ukraine)" userId="e35c5391-9899-4a98-a637-03265b9aaeed" providerId="ADAL" clId="{F917B43E-D93E-4A01-8976-21101C7772D2}" dt="2021-11-01T13:29:53.104" v="1907" actId="2710"/>
          <ac:spMkLst>
            <pc:docMk/>
            <pc:sldMk cId="1390047215" sldId="310"/>
            <ac:spMk id="3" creationId="{915223EA-D566-4B9E-BB36-F219A701B3C3}"/>
          </ac:spMkLst>
        </pc:spChg>
      </pc:sldChg>
      <pc:sldChg chg="del">
        <pc:chgData name="Ivanishcheva, Viktoriia (Ukraine)" userId="e35c5391-9899-4a98-a637-03265b9aaeed" providerId="ADAL" clId="{F917B43E-D93E-4A01-8976-21101C7772D2}" dt="2021-11-01T13:28:12.131" v="1813"/>
        <pc:sldMkLst>
          <pc:docMk/>
          <pc:sldMk cId="1476059985" sldId="310"/>
        </pc:sldMkLst>
      </pc:sldChg>
      <pc:sldChg chg="new del">
        <pc:chgData name="Ivanishcheva, Viktoriia (Ukraine)" userId="e35c5391-9899-4a98-a637-03265b9aaeed" providerId="ADAL" clId="{F917B43E-D93E-4A01-8976-21101C7772D2}" dt="2021-11-01T13:18:23.413" v="1812" actId="680"/>
        <pc:sldMkLst>
          <pc:docMk/>
          <pc:sldMk cId="1697901476" sldId="310"/>
        </pc:sldMkLst>
      </pc:sldChg>
      <pc:sldMasterChg chg="modTransition modSldLayout">
        <pc:chgData name="Ivanishcheva, Viktoriia (Ukraine)" userId="e35c5391-9899-4a98-a637-03265b9aaeed" providerId="ADAL" clId="{F917B43E-D93E-4A01-8976-21101C7772D2}" dt="2021-11-01T16:01:24.967" v="1916"/>
        <pc:sldMasterMkLst>
          <pc:docMk/>
          <pc:sldMasterMk cId="1248408318" sldId="2147483660"/>
        </pc:sldMasterMkLst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1248408318" sldId="2147483660"/>
            <pc:sldLayoutMk cId="2074470383" sldId="2147483662"/>
          </pc:sldLayoutMkLst>
        </pc:sldLayoutChg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1248408318" sldId="2147483660"/>
            <pc:sldLayoutMk cId="3350895512" sldId="2147483664"/>
          </pc:sldLayoutMkLst>
        </pc:sldLayoutChg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1248408318" sldId="2147483660"/>
            <pc:sldLayoutMk cId="2037743431" sldId="2147483666"/>
          </pc:sldLayoutMkLst>
        </pc:sldLayoutChg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1248408318" sldId="2147483660"/>
            <pc:sldLayoutMk cId="2634010198" sldId="2147483667"/>
          </pc:sldLayoutMkLst>
        </pc:sldLayoutChg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1248408318" sldId="2147483660"/>
            <pc:sldLayoutMk cId="2925159295" sldId="2147483684"/>
          </pc:sldLayoutMkLst>
        </pc:sldLayoutChg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1248408318" sldId="2147483660"/>
            <pc:sldLayoutMk cId="2992826113" sldId="2147483685"/>
          </pc:sldLayoutMkLst>
        </pc:sldLayoutChg>
      </pc:sldMasterChg>
      <pc:sldMasterChg chg="modTransition modSldLayout">
        <pc:chgData name="Ivanishcheva, Viktoriia (Ukraine)" userId="e35c5391-9899-4a98-a637-03265b9aaeed" providerId="ADAL" clId="{F917B43E-D93E-4A01-8976-21101C7772D2}" dt="2021-11-01T16:01:24.967" v="1916"/>
        <pc:sldMasterMkLst>
          <pc:docMk/>
          <pc:sldMasterMk cId="3762126171" sldId="2147483700"/>
        </pc:sldMasterMkLst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3762126171" sldId="2147483700"/>
            <pc:sldLayoutMk cId="3333516388" sldId="2147483708"/>
          </pc:sldLayoutMkLst>
        </pc:sldLayoutChg>
      </pc:sldMasterChg>
      <pc:sldMasterChg chg="modTransition addSldLayout delSldLayout modSldLayout">
        <pc:chgData name="Ivanishcheva, Viktoriia (Ukraine)" userId="e35c5391-9899-4a98-a637-03265b9aaeed" providerId="ADAL" clId="{F917B43E-D93E-4A01-8976-21101C7772D2}" dt="2021-11-01T16:01:24.967" v="1916"/>
        <pc:sldMasterMkLst>
          <pc:docMk/>
          <pc:sldMasterMk cId="673088132" sldId="2147483709"/>
        </pc:sldMasterMkLst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673088132" sldId="2147483709"/>
            <pc:sldLayoutMk cId="3250959291" sldId="2147483723"/>
          </pc:sldLayoutMkLst>
        </pc:sldLayoutChg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673088132" sldId="2147483709"/>
            <pc:sldLayoutMk cId="3050437155" sldId="2147483726"/>
          </pc:sldLayoutMkLst>
        </pc:sldLayoutChg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673088132" sldId="2147483709"/>
            <pc:sldLayoutMk cId="3793448536" sldId="2147483745"/>
          </pc:sldLayoutMkLst>
        </pc:sldLayoutChg>
        <pc:sldLayoutChg chg="add del 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673088132" sldId="2147483709"/>
            <pc:sldLayoutMk cId="1084729389" sldId="2147483765"/>
          </pc:sldLayoutMkLst>
        </pc:sldLayoutChg>
      </pc:sldMasterChg>
      <pc:sldMasterChg chg="modTransition modSldLayout">
        <pc:chgData name="Ivanishcheva, Viktoriia (Ukraine)" userId="e35c5391-9899-4a98-a637-03265b9aaeed" providerId="ADAL" clId="{F917B43E-D93E-4A01-8976-21101C7772D2}" dt="2021-11-01T16:01:24.967" v="1916"/>
        <pc:sldMasterMkLst>
          <pc:docMk/>
          <pc:sldMasterMk cId="58982871" sldId="2147483727"/>
        </pc:sldMasterMkLst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58982871" sldId="2147483727"/>
            <pc:sldLayoutMk cId="1939506492" sldId="2147483728"/>
          </pc:sldLayoutMkLst>
        </pc:sldLayoutChg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58982871" sldId="2147483727"/>
            <pc:sldLayoutMk cId="3342158559" sldId="2147483729"/>
          </pc:sldLayoutMkLst>
        </pc:sldLayoutChg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58982871" sldId="2147483727"/>
            <pc:sldLayoutMk cId="1365415548" sldId="2147483764"/>
          </pc:sldLayoutMkLst>
        </pc:sldLayoutChg>
      </pc:sldMasterChg>
      <pc:sldMasterChg chg="modTransition modSldLayout">
        <pc:chgData name="Ivanishcheva, Viktoriia (Ukraine)" userId="e35c5391-9899-4a98-a637-03265b9aaeed" providerId="ADAL" clId="{F917B43E-D93E-4A01-8976-21101C7772D2}" dt="2021-11-01T16:01:24.967" v="1916"/>
        <pc:sldMasterMkLst>
          <pc:docMk/>
          <pc:sldMasterMk cId="3102053450" sldId="2147483754"/>
        </pc:sldMasterMkLst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3102053450" sldId="2147483754"/>
            <pc:sldLayoutMk cId="4068860056" sldId="2147483755"/>
          </pc:sldLayoutMkLst>
        </pc:sldLayoutChg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3102053450" sldId="2147483754"/>
            <pc:sldLayoutMk cId="2279331088" sldId="2147483756"/>
          </pc:sldLayoutMkLst>
        </pc:sldLayoutChg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3102053450" sldId="2147483754"/>
            <pc:sldLayoutMk cId="2051459371" sldId="2147483757"/>
          </pc:sldLayoutMkLst>
        </pc:sldLayoutChg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3102053450" sldId="2147483754"/>
            <pc:sldLayoutMk cId="1112072251" sldId="2147483758"/>
          </pc:sldLayoutMkLst>
        </pc:sldLayoutChg>
      </pc:sldMasterChg>
      <pc:sldMasterChg chg="modTransition modSldLayout">
        <pc:chgData name="Ivanishcheva, Viktoriia (Ukraine)" userId="e35c5391-9899-4a98-a637-03265b9aaeed" providerId="ADAL" clId="{F917B43E-D93E-4A01-8976-21101C7772D2}" dt="2021-11-01T16:01:24.967" v="1916"/>
        <pc:sldMasterMkLst>
          <pc:docMk/>
          <pc:sldMasterMk cId="1119160655" sldId="2147483759"/>
        </pc:sldMasterMkLst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1119160655" sldId="2147483759"/>
            <pc:sldLayoutMk cId="1452402591" sldId="2147483760"/>
          </pc:sldLayoutMkLst>
        </pc:sldLayoutChg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1119160655" sldId="2147483759"/>
            <pc:sldLayoutMk cId="2777072681" sldId="2147483761"/>
          </pc:sldLayoutMkLst>
        </pc:sldLayoutChg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1119160655" sldId="2147483759"/>
            <pc:sldLayoutMk cId="1323745139" sldId="2147483762"/>
          </pc:sldLayoutMkLst>
        </pc:sldLayoutChg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1119160655" sldId="2147483759"/>
            <pc:sldLayoutMk cId="379372022" sldId="2147483763"/>
          </pc:sldLayoutMkLst>
        </pc:sldLayoutChg>
      </pc:sldMasterChg>
      <pc:sldMasterChg chg="modTransition modSldLayout">
        <pc:chgData name="Ivanishcheva, Viktoriia (Ukraine)" userId="e35c5391-9899-4a98-a637-03265b9aaeed" providerId="ADAL" clId="{F917B43E-D93E-4A01-8976-21101C7772D2}" dt="2021-11-01T16:01:24.967" v="1916"/>
        <pc:sldMasterMkLst>
          <pc:docMk/>
          <pc:sldMasterMk cId="1671164358" sldId="2147483766"/>
        </pc:sldMasterMkLst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1671164358" sldId="2147483766"/>
            <pc:sldLayoutMk cId="1114833159" sldId="2147483767"/>
          </pc:sldLayoutMkLst>
        </pc:sldLayoutChg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1671164358" sldId="2147483766"/>
            <pc:sldLayoutMk cId="161951300" sldId="2147483768"/>
          </pc:sldLayoutMkLst>
        </pc:sldLayoutChg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1671164358" sldId="2147483766"/>
            <pc:sldLayoutMk cId="1255093723" sldId="2147483769"/>
          </pc:sldLayoutMkLst>
        </pc:sldLayoutChg>
        <pc:sldLayoutChg chg="modTransition">
          <pc:chgData name="Ivanishcheva, Viktoriia (Ukraine)" userId="e35c5391-9899-4a98-a637-03265b9aaeed" providerId="ADAL" clId="{F917B43E-D93E-4A01-8976-21101C7772D2}" dt="2021-11-01T16:01:24.967" v="1916"/>
          <pc:sldLayoutMkLst>
            <pc:docMk/>
            <pc:sldMasterMk cId="1671164358" sldId="2147483766"/>
            <pc:sldLayoutMk cId="2783691836" sldId="2147483770"/>
          </pc:sldLayoutMkLst>
        </pc:sldLayoutChg>
      </pc:sldMasterChg>
    </pc:docChg>
  </pc:docChgLst>
  <pc:docChgLst>
    <pc:chgData name="Ivanishcheva, Viktoriia (Ukraine)" userId="e35c5391-9899-4a98-a637-03265b9aaeed" providerId="ADAL" clId="{85BDB769-26C0-42FA-B98E-0BCE4FBCF753}"/>
    <pc:docChg chg="undo custSel modSld">
      <pc:chgData name="Ivanishcheva, Viktoriia (Ukraine)" userId="e35c5391-9899-4a98-a637-03265b9aaeed" providerId="ADAL" clId="{85BDB769-26C0-42FA-B98E-0BCE4FBCF753}" dt="2021-11-03T10:33:47.644" v="50" actId="1076"/>
      <pc:docMkLst>
        <pc:docMk/>
      </pc:docMkLst>
      <pc:sldChg chg="modSp mod">
        <pc:chgData name="Ivanishcheva, Viktoriia (Ukraine)" userId="e35c5391-9899-4a98-a637-03265b9aaeed" providerId="ADAL" clId="{85BDB769-26C0-42FA-B98E-0BCE4FBCF753}" dt="2021-11-02T13:21:21.964" v="10" actId="20577"/>
        <pc:sldMkLst>
          <pc:docMk/>
          <pc:sldMk cId="1945449869" sldId="291"/>
        </pc:sldMkLst>
        <pc:spChg chg="mod">
          <ac:chgData name="Ivanishcheva, Viktoriia (Ukraine)" userId="e35c5391-9899-4a98-a637-03265b9aaeed" providerId="ADAL" clId="{85BDB769-26C0-42FA-B98E-0BCE4FBCF753}" dt="2021-11-02T13:21:21.964" v="10" actId="20577"/>
          <ac:spMkLst>
            <pc:docMk/>
            <pc:sldMk cId="1945449869" sldId="291"/>
            <ac:spMk id="3" creationId="{915223EA-D566-4B9E-BB36-F219A701B3C3}"/>
          </ac:spMkLst>
        </pc:spChg>
      </pc:sldChg>
      <pc:sldChg chg="addSp modSp mod">
        <pc:chgData name="Ivanishcheva, Viktoriia (Ukraine)" userId="e35c5391-9899-4a98-a637-03265b9aaeed" providerId="ADAL" clId="{85BDB769-26C0-42FA-B98E-0BCE4FBCF753}" dt="2021-11-02T13:29:29.017" v="36" actId="1076"/>
        <pc:sldMkLst>
          <pc:docMk/>
          <pc:sldMk cId="1163827729" sldId="297"/>
        </pc:sldMkLst>
        <pc:spChg chg="mod">
          <ac:chgData name="Ivanishcheva, Viktoriia (Ukraine)" userId="e35c5391-9899-4a98-a637-03265b9aaeed" providerId="ADAL" clId="{85BDB769-26C0-42FA-B98E-0BCE4FBCF753}" dt="2021-11-02T13:29:18.515" v="35" actId="20577"/>
          <ac:spMkLst>
            <pc:docMk/>
            <pc:sldMk cId="1163827729" sldId="297"/>
            <ac:spMk id="5" creationId="{7F90B5A0-F2E2-4E22-831B-DA566AC05185}"/>
          </ac:spMkLst>
        </pc:spChg>
        <pc:spChg chg="add mod">
          <ac:chgData name="Ivanishcheva, Viktoriia (Ukraine)" userId="e35c5391-9899-4a98-a637-03265b9aaeed" providerId="ADAL" clId="{85BDB769-26C0-42FA-B98E-0BCE4FBCF753}" dt="2021-11-02T13:29:08.902" v="11" actId="767"/>
          <ac:spMkLst>
            <pc:docMk/>
            <pc:sldMk cId="1163827729" sldId="297"/>
            <ac:spMk id="6" creationId="{6E6EC49A-5772-4962-8552-81BCCC889E09}"/>
          </ac:spMkLst>
        </pc:spChg>
        <pc:picChg chg="mod">
          <ac:chgData name="Ivanishcheva, Viktoriia (Ukraine)" userId="e35c5391-9899-4a98-a637-03265b9aaeed" providerId="ADAL" clId="{85BDB769-26C0-42FA-B98E-0BCE4FBCF753}" dt="2021-11-02T13:29:29.017" v="36" actId="1076"/>
          <ac:picMkLst>
            <pc:docMk/>
            <pc:sldMk cId="1163827729" sldId="297"/>
            <ac:picMk id="7" creationId="{7886A970-1CD9-477F-A3D2-49BEDF119BE2}"/>
          </ac:picMkLst>
        </pc:picChg>
        <pc:picChg chg="mod">
          <ac:chgData name="Ivanishcheva, Viktoriia (Ukraine)" userId="e35c5391-9899-4a98-a637-03265b9aaeed" providerId="ADAL" clId="{85BDB769-26C0-42FA-B98E-0BCE4FBCF753}" dt="2021-11-02T13:29:29.017" v="36" actId="1076"/>
          <ac:picMkLst>
            <pc:docMk/>
            <pc:sldMk cId="1163827729" sldId="297"/>
            <ac:picMk id="8" creationId="{5EB40AB5-7680-47DD-A8FD-7AD6D7C58AF0}"/>
          </ac:picMkLst>
        </pc:picChg>
        <pc:picChg chg="mod">
          <ac:chgData name="Ivanishcheva, Viktoriia (Ukraine)" userId="e35c5391-9899-4a98-a637-03265b9aaeed" providerId="ADAL" clId="{85BDB769-26C0-42FA-B98E-0BCE4FBCF753}" dt="2021-11-02T13:29:29.017" v="36" actId="1076"/>
          <ac:picMkLst>
            <pc:docMk/>
            <pc:sldMk cId="1163827729" sldId="297"/>
            <ac:picMk id="9" creationId="{9F7E7E26-49C2-4DCA-ADF6-72722D13B0CC}"/>
          </ac:picMkLst>
        </pc:picChg>
      </pc:sldChg>
      <pc:sldChg chg="addSp delSp modSp mod modClrScheme chgLayout">
        <pc:chgData name="Ivanishcheva, Viktoriia (Ukraine)" userId="e35c5391-9899-4a98-a637-03265b9aaeed" providerId="ADAL" clId="{85BDB769-26C0-42FA-B98E-0BCE4FBCF753}" dt="2021-11-03T10:33:47.644" v="50" actId="1076"/>
        <pc:sldMkLst>
          <pc:docMk/>
          <pc:sldMk cId="3595161191" sldId="309"/>
        </pc:sldMkLst>
        <pc:spChg chg="mod ord">
          <ac:chgData name="Ivanishcheva, Viktoriia (Ukraine)" userId="e35c5391-9899-4a98-a637-03265b9aaeed" providerId="ADAL" clId="{85BDB769-26C0-42FA-B98E-0BCE4FBCF753}" dt="2021-11-03T10:33:41.549" v="49" actId="26606"/>
          <ac:spMkLst>
            <pc:docMk/>
            <pc:sldMk cId="3595161191" sldId="309"/>
            <ac:spMk id="5" creationId="{AA8418EC-2B5A-4044-813A-23943B87C13C}"/>
          </ac:spMkLst>
        </pc:spChg>
        <pc:spChg chg="mod ord modVis">
          <ac:chgData name="Ivanishcheva, Viktoriia (Ukraine)" userId="e35c5391-9899-4a98-a637-03265b9aaeed" providerId="ADAL" clId="{85BDB769-26C0-42FA-B98E-0BCE4FBCF753}" dt="2021-11-03T10:33:41.549" v="49" actId="26606"/>
          <ac:spMkLst>
            <pc:docMk/>
            <pc:sldMk cId="3595161191" sldId="309"/>
            <ac:spMk id="6" creationId="{CAAEA8E7-54CB-40BA-9BEA-54FF38D6F1DE}"/>
          </ac:spMkLst>
        </pc:spChg>
        <pc:spChg chg="add del mod">
          <ac:chgData name="Ivanishcheva, Viktoriia (Ukraine)" userId="e35c5391-9899-4a98-a637-03265b9aaeed" providerId="ADAL" clId="{85BDB769-26C0-42FA-B98E-0BCE4FBCF753}" dt="2021-11-02T15:08:08.279" v="44" actId="26606"/>
          <ac:spMkLst>
            <pc:docMk/>
            <pc:sldMk cId="3595161191" sldId="309"/>
            <ac:spMk id="11" creationId="{81552C20-040B-4693-A53A-E28CC35263DE}"/>
          </ac:spMkLst>
        </pc:spChg>
        <pc:picChg chg="add del mod ord">
          <ac:chgData name="Ivanishcheva, Viktoriia (Ukraine)" userId="e35c5391-9899-4a98-a637-03265b9aaeed" providerId="ADAL" clId="{85BDB769-26C0-42FA-B98E-0BCE4FBCF753}" dt="2021-11-03T10:33:33.006" v="47" actId="478"/>
          <ac:picMkLst>
            <pc:docMk/>
            <pc:sldMk cId="3595161191" sldId="309"/>
            <ac:picMk id="3" creationId="{6C8131F3-5D20-4B29-AEF6-11CBA8816975}"/>
          </ac:picMkLst>
        </pc:picChg>
        <pc:picChg chg="add mod">
          <ac:chgData name="Ivanishcheva, Viktoriia (Ukraine)" userId="e35c5391-9899-4a98-a637-03265b9aaeed" providerId="ADAL" clId="{85BDB769-26C0-42FA-B98E-0BCE4FBCF753}" dt="2021-11-03T10:33:47.644" v="50" actId="1076"/>
          <ac:picMkLst>
            <pc:docMk/>
            <pc:sldMk cId="3595161191" sldId="309"/>
            <ac:picMk id="4" creationId="{E8832F87-E6C1-4219-A562-DB157FF0B2B0}"/>
          </ac:picMkLst>
        </pc:picChg>
        <pc:picChg chg="del">
          <ac:chgData name="Ivanishcheva, Viktoriia (Ukraine)" userId="e35c5391-9899-4a98-a637-03265b9aaeed" providerId="ADAL" clId="{85BDB769-26C0-42FA-B98E-0BCE4FBCF753}" dt="2021-11-02T15:07:53.060" v="37" actId="478"/>
          <ac:picMkLst>
            <pc:docMk/>
            <pc:sldMk cId="3595161191" sldId="309"/>
            <ac:picMk id="8" creationId="{EBDAAA27-24DB-434E-8AD8-E4D3CBF2F9B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D070F-B264-4909-A735-4F6F42ED622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60B7A7A-D1F0-4343-B247-10FA6B0587FA}">
      <dgm:prSet phldrT="[Text]"/>
      <dgm:spPr/>
      <dgm:t>
        <a:bodyPr/>
        <a:lstStyle/>
        <a:p>
          <a:r>
            <a:rPr lang="en-GB" dirty="0"/>
            <a:t>Components</a:t>
          </a:r>
          <a:endParaRPr lang="uk-UA" dirty="0"/>
        </a:p>
      </dgm:t>
    </dgm:pt>
    <dgm:pt modelId="{F6956FE6-DC95-407A-BBF1-8299811175E3}" type="parTrans" cxnId="{A801EE64-4F52-43B8-911F-EA2F060B4B22}">
      <dgm:prSet/>
      <dgm:spPr/>
      <dgm:t>
        <a:bodyPr/>
        <a:lstStyle/>
        <a:p>
          <a:endParaRPr lang="uk-UA"/>
        </a:p>
      </dgm:t>
    </dgm:pt>
    <dgm:pt modelId="{1F0438AC-408F-4DB1-A397-138AD4040168}" type="sibTrans" cxnId="{A801EE64-4F52-43B8-911F-EA2F060B4B22}">
      <dgm:prSet/>
      <dgm:spPr/>
      <dgm:t>
        <a:bodyPr/>
        <a:lstStyle/>
        <a:p>
          <a:endParaRPr lang="uk-UA"/>
        </a:p>
      </dgm:t>
    </dgm:pt>
    <dgm:pt modelId="{65067FF1-BD94-4094-A625-F994E4A81927}">
      <dgm:prSet phldrT="[Text]"/>
      <dgm:spPr/>
      <dgm:t>
        <a:bodyPr/>
        <a:lstStyle/>
        <a:p>
          <a:r>
            <a:rPr lang="en-GB" dirty="0"/>
            <a:t>Synchronous</a:t>
          </a:r>
          <a:endParaRPr lang="uk-UA" dirty="0"/>
        </a:p>
      </dgm:t>
    </dgm:pt>
    <dgm:pt modelId="{39DF89E0-12F0-4AB6-8A88-6725D4F62B8F}" type="parTrans" cxnId="{6B771B00-8E82-44E4-8FE7-2B5ECB598FA3}">
      <dgm:prSet/>
      <dgm:spPr/>
      <dgm:t>
        <a:bodyPr/>
        <a:lstStyle/>
        <a:p>
          <a:endParaRPr lang="uk-UA"/>
        </a:p>
      </dgm:t>
    </dgm:pt>
    <dgm:pt modelId="{37F7D06A-7298-483A-B6AF-FC9BBB1CB4F0}" type="sibTrans" cxnId="{6B771B00-8E82-44E4-8FE7-2B5ECB598FA3}">
      <dgm:prSet/>
      <dgm:spPr/>
      <dgm:t>
        <a:bodyPr/>
        <a:lstStyle/>
        <a:p>
          <a:endParaRPr lang="uk-UA"/>
        </a:p>
      </dgm:t>
    </dgm:pt>
    <dgm:pt modelId="{8432A35B-ACD8-4933-9194-D89E6D30F049}">
      <dgm:prSet phldrT="[Text]"/>
      <dgm:spPr/>
      <dgm:t>
        <a:bodyPr/>
        <a:lstStyle/>
        <a:p>
          <a:r>
            <a:rPr lang="en-GB" dirty="0"/>
            <a:t>Asynchronous</a:t>
          </a:r>
          <a:endParaRPr lang="uk-UA" dirty="0"/>
        </a:p>
      </dgm:t>
    </dgm:pt>
    <dgm:pt modelId="{1EBE74A0-60BC-48AD-A864-2BAFE423DBCB}" type="parTrans" cxnId="{A59879A7-1919-41B1-B63F-060094626482}">
      <dgm:prSet/>
      <dgm:spPr/>
      <dgm:t>
        <a:bodyPr/>
        <a:lstStyle/>
        <a:p>
          <a:endParaRPr lang="uk-UA"/>
        </a:p>
      </dgm:t>
    </dgm:pt>
    <dgm:pt modelId="{9F69447D-83F1-4EE1-86A8-F9776C8E946B}" type="sibTrans" cxnId="{A59879A7-1919-41B1-B63F-060094626482}">
      <dgm:prSet/>
      <dgm:spPr/>
      <dgm:t>
        <a:bodyPr/>
        <a:lstStyle/>
        <a:p>
          <a:endParaRPr lang="uk-UA"/>
        </a:p>
      </dgm:t>
    </dgm:pt>
    <dgm:pt modelId="{24BFE52E-226C-4A74-BD1E-E90AAFED5598}">
      <dgm:prSet/>
      <dgm:spPr/>
      <dgm:t>
        <a:bodyPr/>
        <a:lstStyle/>
        <a:p>
          <a:r>
            <a:rPr lang="en-GB" dirty="0"/>
            <a:t>Live sessions</a:t>
          </a:r>
          <a:endParaRPr lang="uk-UA" dirty="0"/>
        </a:p>
      </dgm:t>
    </dgm:pt>
    <dgm:pt modelId="{F2D1B840-7C25-4C58-8E0E-C9CCC1563D74}" type="parTrans" cxnId="{E36FCA6A-9526-473B-AD06-8464A0E0D6CD}">
      <dgm:prSet/>
      <dgm:spPr/>
      <dgm:t>
        <a:bodyPr/>
        <a:lstStyle/>
        <a:p>
          <a:endParaRPr lang="uk-UA"/>
        </a:p>
      </dgm:t>
    </dgm:pt>
    <dgm:pt modelId="{EE41D44A-2D74-4DCA-8473-A29D210EE6E2}" type="sibTrans" cxnId="{E36FCA6A-9526-473B-AD06-8464A0E0D6CD}">
      <dgm:prSet/>
      <dgm:spPr/>
      <dgm:t>
        <a:bodyPr/>
        <a:lstStyle/>
        <a:p>
          <a:endParaRPr lang="uk-UA"/>
        </a:p>
      </dgm:t>
    </dgm:pt>
    <dgm:pt modelId="{9DA704FC-6960-461E-9142-4CF22507FAE6}" type="asst">
      <dgm:prSet/>
      <dgm:spPr/>
      <dgm:t>
        <a:bodyPr/>
        <a:lstStyle/>
        <a:p>
          <a:r>
            <a:rPr lang="en-GB" dirty="0"/>
            <a:t>Forum discussions</a:t>
          </a:r>
          <a:endParaRPr lang="uk-UA" dirty="0"/>
        </a:p>
      </dgm:t>
    </dgm:pt>
    <dgm:pt modelId="{0EF542C4-A622-4A9C-9A19-A572A0480CED}" type="parTrans" cxnId="{A13DE1A2-82EB-4910-AEB3-02E115E6374B}">
      <dgm:prSet/>
      <dgm:spPr/>
      <dgm:t>
        <a:bodyPr/>
        <a:lstStyle/>
        <a:p>
          <a:endParaRPr lang="uk-UA"/>
        </a:p>
      </dgm:t>
    </dgm:pt>
    <dgm:pt modelId="{A56905A2-7552-48F7-97C0-9B74A9976129}" type="sibTrans" cxnId="{A13DE1A2-82EB-4910-AEB3-02E115E6374B}">
      <dgm:prSet/>
      <dgm:spPr/>
      <dgm:t>
        <a:bodyPr/>
        <a:lstStyle/>
        <a:p>
          <a:endParaRPr lang="uk-UA"/>
        </a:p>
      </dgm:t>
    </dgm:pt>
    <dgm:pt modelId="{570F270A-A8C0-48D4-850D-D1F4BD9AA267}">
      <dgm:prSet/>
      <dgm:spPr/>
      <dgm:t>
        <a:bodyPr/>
        <a:lstStyle/>
        <a:p>
          <a:r>
            <a:rPr lang="en-GB" dirty="0"/>
            <a:t>Self-access modules</a:t>
          </a:r>
          <a:endParaRPr lang="uk-UA" dirty="0"/>
        </a:p>
      </dgm:t>
    </dgm:pt>
    <dgm:pt modelId="{2826DBD7-7F88-465C-A2B2-901CAFDC13A3}" type="sibTrans" cxnId="{BB66D331-AA1F-4753-AEED-AAEB91CCB1D8}">
      <dgm:prSet/>
      <dgm:spPr/>
      <dgm:t>
        <a:bodyPr/>
        <a:lstStyle/>
        <a:p>
          <a:endParaRPr lang="uk-UA"/>
        </a:p>
      </dgm:t>
    </dgm:pt>
    <dgm:pt modelId="{E804843B-8C42-47DB-830D-4D8CF5D0D4ED}" type="parTrans" cxnId="{BB66D331-AA1F-4753-AEED-AAEB91CCB1D8}">
      <dgm:prSet/>
      <dgm:spPr/>
      <dgm:t>
        <a:bodyPr/>
        <a:lstStyle/>
        <a:p>
          <a:endParaRPr lang="uk-UA"/>
        </a:p>
      </dgm:t>
    </dgm:pt>
    <dgm:pt modelId="{7A7BF62B-058A-4124-9A5B-FB65DF31F970}" type="asst">
      <dgm:prSet/>
      <dgm:spPr/>
      <dgm:t>
        <a:bodyPr/>
        <a:lstStyle/>
        <a:p>
          <a:r>
            <a:rPr lang="en-GB" dirty="0"/>
            <a:t>Portfolio</a:t>
          </a:r>
          <a:endParaRPr lang="uk-UA" dirty="0"/>
        </a:p>
      </dgm:t>
    </dgm:pt>
    <dgm:pt modelId="{308ABDE2-8C72-4EB3-8E19-BA4782FA0012}" type="parTrans" cxnId="{2D9D2ED9-BBE0-4D84-B71E-E34374966B54}">
      <dgm:prSet/>
      <dgm:spPr/>
      <dgm:t>
        <a:bodyPr/>
        <a:lstStyle/>
        <a:p>
          <a:endParaRPr lang="uk-UA"/>
        </a:p>
      </dgm:t>
    </dgm:pt>
    <dgm:pt modelId="{84ADCA63-AD86-4538-AEDA-10CA4A1D311C}" type="sibTrans" cxnId="{2D9D2ED9-BBE0-4D84-B71E-E34374966B54}">
      <dgm:prSet/>
      <dgm:spPr/>
      <dgm:t>
        <a:bodyPr/>
        <a:lstStyle/>
        <a:p>
          <a:endParaRPr lang="uk-UA"/>
        </a:p>
      </dgm:t>
    </dgm:pt>
    <dgm:pt modelId="{193A53B5-5BB7-453E-BBC8-2B99A2F3D981}" type="pres">
      <dgm:prSet presAssocID="{BF9D070F-B264-4909-A735-4F6F42ED62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60C91D-EFBD-451B-A655-596F5A7C4EA3}" type="pres">
      <dgm:prSet presAssocID="{060B7A7A-D1F0-4343-B247-10FA6B0587FA}" presName="hierRoot1" presStyleCnt="0"/>
      <dgm:spPr/>
    </dgm:pt>
    <dgm:pt modelId="{E63BA1C9-76DD-4885-A304-AF154F53D032}" type="pres">
      <dgm:prSet presAssocID="{060B7A7A-D1F0-4343-B247-10FA6B0587FA}" presName="composite" presStyleCnt="0"/>
      <dgm:spPr/>
    </dgm:pt>
    <dgm:pt modelId="{1B554006-D103-4DC1-ACF0-3072BF50D7CB}" type="pres">
      <dgm:prSet presAssocID="{060B7A7A-D1F0-4343-B247-10FA6B0587FA}" presName="background" presStyleLbl="node0" presStyleIdx="0" presStyleCnt="1"/>
      <dgm:spPr/>
    </dgm:pt>
    <dgm:pt modelId="{EA245ED1-8B01-44AA-884A-D405ADE81774}" type="pres">
      <dgm:prSet presAssocID="{060B7A7A-D1F0-4343-B247-10FA6B0587FA}" presName="text" presStyleLbl="fgAcc0" presStyleIdx="0" presStyleCnt="1">
        <dgm:presLayoutVars>
          <dgm:chPref val="3"/>
        </dgm:presLayoutVars>
      </dgm:prSet>
      <dgm:spPr/>
    </dgm:pt>
    <dgm:pt modelId="{9C230FE3-3BB8-4251-A53F-FBE3866DFE47}" type="pres">
      <dgm:prSet presAssocID="{060B7A7A-D1F0-4343-B247-10FA6B0587FA}" presName="hierChild2" presStyleCnt="0"/>
      <dgm:spPr/>
    </dgm:pt>
    <dgm:pt modelId="{B36A17A9-6589-4922-9303-7A302294F656}" type="pres">
      <dgm:prSet presAssocID="{39DF89E0-12F0-4AB6-8A88-6725D4F62B8F}" presName="Name10" presStyleLbl="parChTrans1D2" presStyleIdx="0" presStyleCnt="2"/>
      <dgm:spPr/>
    </dgm:pt>
    <dgm:pt modelId="{D93B2D7A-1CB5-48FC-BFCD-1C75330ED899}" type="pres">
      <dgm:prSet presAssocID="{65067FF1-BD94-4094-A625-F994E4A81927}" presName="hierRoot2" presStyleCnt="0"/>
      <dgm:spPr/>
    </dgm:pt>
    <dgm:pt modelId="{A88BD242-E7EB-4471-9FE3-C5126C7E940C}" type="pres">
      <dgm:prSet presAssocID="{65067FF1-BD94-4094-A625-F994E4A81927}" presName="composite2" presStyleCnt="0"/>
      <dgm:spPr/>
    </dgm:pt>
    <dgm:pt modelId="{BC2051CD-170F-4C5D-A741-0ECA1902CE7E}" type="pres">
      <dgm:prSet presAssocID="{65067FF1-BD94-4094-A625-F994E4A81927}" presName="background2" presStyleLbl="node2" presStyleIdx="0" presStyleCnt="2"/>
      <dgm:spPr/>
    </dgm:pt>
    <dgm:pt modelId="{D7C3683C-A96B-4405-9C2A-21601B5C5D82}" type="pres">
      <dgm:prSet presAssocID="{65067FF1-BD94-4094-A625-F994E4A81927}" presName="text2" presStyleLbl="fgAcc2" presStyleIdx="0" presStyleCnt="2">
        <dgm:presLayoutVars>
          <dgm:chPref val="3"/>
        </dgm:presLayoutVars>
      </dgm:prSet>
      <dgm:spPr/>
    </dgm:pt>
    <dgm:pt modelId="{7321E2D1-8E88-4B1D-995C-E217241D56A0}" type="pres">
      <dgm:prSet presAssocID="{65067FF1-BD94-4094-A625-F994E4A81927}" presName="hierChild3" presStyleCnt="0"/>
      <dgm:spPr/>
    </dgm:pt>
    <dgm:pt modelId="{3F7EA244-1462-4234-8908-3D4B37210D8E}" type="pres">
      <dgm:prSet presAssocID="{F2D1B840-7C25-4C58-8E0E-C9CCC1563D74}" presName="Name17" presStyleLbl="parChTrans1D3" presStyleIdx="0" presStyleCnt="4"/>
      <dgm:spPr/>
    </dgm:pt>
    <dgm:pt modelId="{B29C01B2-3131-4B95-AD49-0F3942E76D33}" type="pres">
      <dgm:prSet presAssocID="{24BFE52E-226C-4A74-BD1E-E90AAFED5598}" presName="hierRoot3" presStyleCnt="0"/>
      <dgm:spPr/>
    </dgm:pt>
    <dgm:pt modelId="{8D8E9D93-5C3D-47E1-8268-F7720029C95E}" type="pres">
      <dgm:prSet presAssocID="{24BFE52E-226C-4A74-BD1E-E90AAFED5598}" presName="composite3" presStyleCnt="0"/>
      <dgm:spPr/>
    </dgm:pt>
    <dgm:pt modelId="{31BB8304-7738-42E1-B855-33299F3F73C6}" type="pres">
      <dgm:prSet presAssocID="{24BFE52E-226C-4A74-BD1E-E90AAFED5598}" presName="background3" presStyleLbl="node3" presStyleIdx="0" presStyleCnt="2"/>
      <dgm:spPr/>
    </dgm:pt>
    <dgm:pt modelId="{334F1D8D-3EAA-4138-9A7D-B18DC56C9A98}" type="pres">
      <dgm:prSet presAssocID="{24BFE52E-226C-4A74-BD1E-E90AAFED5598}" presName="text3" presStyleLbl="fgAcc3" presStyleIdx="0" presStyleCnt="4">
        <dgm:presLayoutVars>
          <dgm:chPref val="3"/>
        </dgm:presLayoutVars>
      </dgm:prSet>
      <dgm:spPr/>
    </dgm:pt>
    <dgm:pt modelId="{0F7A2004-096F-4FC5-8764-3488B0BDB166}" type="pres">
      <dgm:prSet presAssocID="{24BFE52E-226C-4A74-BD1E-E90AAFED5598}" presName="hierChild4" presStyleCnt="0"/>
      <dgm:spPr/>
    </dgm:pt>
    <dgm:pt modelId="{BA380D2C-AB35-497A-B540-8774F71C5CE4}" type="pres">
      <dgm:prSet presAssocID="{1EBE74A0-60BC-48AD-A864-2BAFE423DBCB}" presName="Name10" presStyleLbl="parChTrans1D2" presStyleIdx="1" presStyleCnt="2"/>
      <dgm:spPr/>
    </dgm:pt>
    <dgm:pt modelId="{97CC521E-33D7-44A7-8C3C-41157768B6B3}" type="pres">
      <dgm:prSet presAssocID="{8432A35B-ACD8-4933-9194-D89E6D30F049}" presName="hierRoot2" presStyleCnt="0"/>
      <dgm:spPr/>
    </dgm:pt>
    <dgm:pt modelId="{CDA7A513-4904-49EE-80C0-5D21BA217B66}" type="pres">
      <dgm:prSet presAssocID="{8432A35B-ACD8-4933-9194-D89E6D30F049}" presName="composite2" presStyleCnt="0"/>
      <dgm:spPr/>
    </dgm:pt>
    <dgm:pt modelId="{2046C806-AD5C-4123-955C-369D17DCBCE0}" type="pres">
      <dgm:prSet presAssocID="{8432A35B-ACD8-4933-9194-D89E6D30F049}" presName="background2" presStyleLbl="node2" presStyleIdx="1" presStyleCnt="2"/>
      <dgm:spPr/>
    </dgm:pt>
    <dgm:pt modelId="{93260C19-CF9F-4F4C-AF15-552699019E4B}" type="pres">
      <dgm:prSet presAssocID="{8432A35B-ACD8-4933-9194-D89E6D30F049}" presName="text2" presStyleLbl="fgAcc2" presStyleIdx="1" presStyleCnt="2">
        <dgm:presLayoutVars>
          <dgm:chPref val="3"/>
        </dgm:presLayoutVars>
      </dgm:prSet>
      <dgm:spPr/>
    </dgm:pt>
    <dgm:pt modelId="{15621256-203E-4AEE-B88F-A11CC6EAA9C9}" type="pres">
      <dgm:prSet presAssocID="{8432A35B-ACD8-4933-9194-D89E6D30F049}" presName="hierChild3" presStyleCnt="0"/>
      <dgm:spPr/>
    </dgm:pt>
    <dgm:pt modelId="{3373B23E-8A79-47E4-8F7B-785C1F3191E1}" type="pres">
      <dgm:prSet presAssocID="{E804843B-8C42-47DB-830D-4D8CF5D0D4ED}" presName="Name17" presStyleLbl="parChTrans1D3" presStyleIdx="1" presStyleCnt="4"/>
      <dgm:spPr/>
    </dgm:pt>
    <dgm:pt modelId="{F61472F8-5763-4C76-AEF2-EAED505A8C1A}" type="pres">
      <dgm:prSet presAssocID="{570F270A-A8C0-48D4-850D-D1F4BD9AA267}" presName="hierRoot3" presStyleCnt="0"/>
      <dgm:spPr/>
    </dgm:pt>
    <dgm:pt modelId="{BF72F41F-5E4D-4A25-B7A4-C1EF0C9BE72F}" type="pres">
      <dgm:prSet presAssocID="{570F270A-A8C0-48D4-850D-D1F4BD9AA267}" presName="composite3" presStyleCnt="0"/>
      <dgm:spPr/>
    </dgm:pt>
    <dgm:pt modelId="{468C5BA0-C46D-4C99-8A0D-C0ED4D090837}" type="pres">
      <dgm:prSet presAssocID="{570F270A-A8C0-48D4-850D-D1F4BD9AA267}" presName="background3" presStyleLbl="node3" presStyleIdx="1" presStyleCnt="2"/>
      <dgm:spPr/>
    </dgm:pt>
    <dgm:pt modelId="{E5945EDC-B2BC-48BA-B889-86DFA73005BC}" type="pres">
      <dgm:prSet presAssocID="{570F270A-A8C0-48D4-850D-D1F4BD9AA267}" presName="text3" presStyleLbl="fgAcc3" presStyleIdx="1" presStyleCnt="4">
        <dgm:presLayoutVars>
          <dgm:chPref val="3"/>
        </dgm:presLayoutVars>
      </dgm:prSet>
      <dgm:spPr/>
    </dgm:pt>
    <dgm:pt modelId="{7D66F633-ECD6-4F83-9D8F-F75A1CAF984C}" type="pres">
      <dgm:prSet presAssocID="{570F270A-A8C0-48D4-850D-D1F4BD9AA267}" presName="hierChild4" presStyleCnt="0"/>
      <dgm:spPr/>
    </dgm:pt>
    <dgm:pt modelId="{110D31EE-4728-4398-B558-BE179542337F}" type="pres">
      <dgm:prSet presAssocID="{0EF542C4-A622-4A9C-9A19-A572A0480CED}" presName="Name17" presStyleLbl="parChTrans1D3" presStyleIdx="2" presStyleCnt="4"/>
      <dgm:spPr/>
    </dgm:pt>
    <dgm:pt modelId="{36855BF4-4A9A-441B-A1AD-0F15DFB68C39}" type="pres">
      <dgm:prSet presAssocID="{9DA704FC-6960-461E-9142-4CF22507FAE6}" presName="hierRoot3" presStyleCnt="0"/>
      <dgm:spPr/>
    </dgm:pt>
    <dgm:pt modelId="{B6FFE853-B8C7-4DC8-BAF1-1032CFAC68C8}" type="pres">
      <dgm:prSet presAssocID="{9DA704FC-6960-461E-9142-4CF22507FAE6}" presName="composite3" presStyleCnt="0"/>
      <dgm:spPr/>
    </dgm:pt>
    <dgm:pt modelId="{ABE1DD75-91B4-4FB3-AC59-E9A3F47CBE64}" type="pres">
      <dgm:prSet presAssocID="{9DA704FC-6960-461E-9142-4CF22507FAE6}" presName="background3" presStyleLbl="asst2" presStyleIdx="0" presStyleCnt="2"/>
      <dgm:spPr/>
    </dgm:pt>
    <dgm:pt modelId="{1AF6A6C3-FFE2-4703-8DC2-E3583DF22357}" type="pres">
      <dgm:prSet presAssocID="{9DA704FC-6960-461E-9142-4CF22507FAE6}" presName="text3" presStyleLbl="fgAcc3" presStyleIdx="2" presStyleCnt="4">
        <dgm:presLayoutVars>
          <dgm:chPref val="3"/>
        </dgm:presLayoutVars>
      </dgm:prSet>
      <dgm:spPr/>
    </dgm:pt>
    <dgm:pt modelId="{8A9DEB2F-92DD-4641-95D9-D160626718D3}" type="pres">
      <dgm:prSet presAssocID="{9DA704FC-6960-461E-9142-4CF22507FAE6}" presName="hierChild4" presStyleCnt="0"/>
      <dgm:spPr/>
    </dgm:pt>
    <dgm:pt modelId="{109D16EA-5803-431B-97E3-BBF5E1B8EC68}" type="pres">
      <dgm:prSet presAssocID="{308ABDE2-8C72-4EB3-8E19-BA4782FA0012}" presName="Name17" presStyleLbl="parChTrans1D3" presStyleIdx="3" presStyleCnt="4"/>
      <dgm:spPr/>
    </dgm:pt>
    <dgm:pt modelId="{50549E9D-D359-4E50-AC91-7C0B1AE6F3D1}" type="pres">
      <dgm:prSet presAssocID="{7A7BF62B-058A-4124-9A5B-FB65DF31F970}" presName="hierRoot3" presStyleCnt="0"/>
      <dgm:spPr/>
    </dgm:pt>
    <dgm:pt modelId="{AC1553BF-56CA-45FA-988D-CC18903BF532}" type="pres">
      <dgm:prSet presAssocID="{7A7BF62B-058A-4124-9A5B-FB65DF31F970}" presName="composite3" presStyleCnt="0"/>
      <dgm:spPr/>
    </dgm:pt>
    <dgm:pt modelId="{EA197BA3-6EF8-4EFA-A416-AD60ED1FEAA3}" type="pres">
      <dgm:prSet presAssocID="{7A7BF62B-058A-4124-9A5B-FB65DF31F970}" presName="background3" presStyleLbl="asst2" presStyleIdx="1" presStyleCnt="2"/>
      <dgm:spPr/>
    </dgm:pt>
    <dgm:pt modelId="{F7A0D22F-DD43-4822-9EE4-19FEB628A5FA}" type="pres">
      <dgm:prSet presAssocID="{7A7BF62B-058A-4124-9A5B-FB65DF31F970}" presName="text3" presStyleLbl="fgAcc3" presStyleIdx="3" presStyleCnt="4">
        <dgm:presLayoutVars>
          <dgm:chPref val="3"/>
        </dgm:presLayoutVars>
      </dgm:prSet>
      <dgm:spPr/>
    </dgm:pt>
    <dgm:pt modelId="{B85EA5F3-0E76-4736-84B3-0FCE1C720E8D}" type="pres">
      <dgm:prSet presAssocID="{7A7BF62B-058A-4124-9A5B-FB65DF31F970}" presName="hierChild4" presStyleCnt="0"/>
      <dgm:spPr/>
    </dgm:pt>
  </dgm:ptLst>
  <dgm:cxnLst>
    <dgm:cxn modelId="{6B771B00-8E82-44E4-8FE7-2B5ECB598FA3}" srcId="{060B7A7A-D1F0-4343-B247-10FA6B0587FA}" destId="{65067FF1-BD94-4094-A625-F994E4A81927}" srcOrd="0" destOrd="0" parTransId="{39DF89E0-12F0-4AB6-8A88-6725D4F62B8F}" sibTransId="{37F7D06A-7298-483A-B6AF-FC9BBB1CB4F0}"/>
    <dgm:cxn modelId="{91F6C90E-705C-4C45-9672-187AC0977A2B}" type="presOf" srcId="{BF9D070F-B264-4909-A735-4F6F42ED6229}" destId="{193A53B5-5BB7-453E-BBC8-2B99A2F3D981}" srcOrd="0" destOrd="0" presId="urn:microsoft.com/office/officeart/2005/8/layout/hierarchy1"/>
    <dgm:cxn modelId="{80291519-19E6-425D-8E65-839CED58102B}" type="presOf" srcId="{E804843B-8C42-47DB-830D-4D8CF5D0D4ED}" destId="{3373B23E-8A79-47E4-8F7B-785C1F3191E1}" srcOrd="0" destOrd="0" presId="urn:microsoft.com/office/officeart/2005/8/layout/hierarchy1"/>
    <dgm:cxn modelId="{F5197E1F-568F-447E-8B52-7E23C9FB874A}" type="presOf" srcId="{570F270A-A8C0-48D4-850D-D1F4BD9AA267}" destId="{E5945EDC-B2BC-48BA-B889-86DFA73005BC}" srcOrd="0" destOrd="0" presId="urn:microsoft.com/office/officeart/2005/8/layout/hierarchy1"/>
    <dgm:cxn modelId="{21412F23-DBAA-4EA3-BB56-388DEDD0A9CC}" type="presOf" srcId="{24BFE52E-226C-4A74-BD1E-E90AAFED5598}" destId="{334F1D8D-3EAA-4138-9A7D-B18DC56C9A98}" srcOrd="0" destOrd="0" presId="urn:microsoft.com/office/officeart/2005/8/layout/hierarchy1"/>
    <dgm:cxn modelId="{BB66D331-AA1F-4753-AEED-AAEB91CCB1D8}" srcId="{8432A35B-ACD8-4933-9194-D89E6D30F049}" destId="{570F270A-A8C0-48D4-850D-D1F4BD9AA267}" srcOrd="0" destOrd="0" parTransId="{E804843B-8C42-47DB-830D-4D8CF5D0D4ED}" sibTransId="{2826DBD7-7F88-465C-A2B2-901CAFDC13A3}"/>
    <dgm:cxn modelId="{5A0B9260-AE1F-4131-AFB4-20B560188DED}" type="presOf" srcId="{060B7A7A-D1F0-4343-B247-10FA6B0587FA}" destId="{EA245ED1-8B01-44AA-884A-D405ADE81774}" srcOrd="0" destOrd="0" presId="urn:microsoft.com/office/officeart/2005/8/layout/hierarchy1"/>
    <dgm:cxn modelId="{9FBC3D42-39B0-4E10-A6C8-F2068CD35311}" type="presOf" srcId="{65067FF1-BD94-4094-A625-F994E4A81927}" destId="{D7C3683C-A96B-4405-9C2A-21601B5C5D82}" srcOrd="0" destOrd="0" presId="urn:microsoft.com/office/officeart/2005/8/layout/hierarchy1"/>
    <dgm:cxn modelId="{A801EE64-4F52-43B8-911F-EA2F060B4B22}" srcId="{BF9D070F-B264-4909-A735-4F6F42ED6229}" destId="{060B7A7A-D1F0-4343-B247-10FA6B0587FA}" srcOrd="0" destOrd="0" parTransId="{F6956FE6-DC95-407A-BBF1-8299811175E3}" sibTransId="{1F0438AC-408F-4DB1-A397-138AD4040168}"/>
    <dgm:cxn modelId="{03ECDD46-F7A7-454C-947D-AC6F9903B8CD}" type="presOf" srcId="{0EF542C4-A622-4A9C-9A19-A572A0480CED}" destId="{110D31EE-4728-4398-B558-BE179542337F}" srcOrd="0" destOrd="0" presId="urn:microsoft.com/office/officeart/2005/8/layout/hierarchy1"/>
    <dgm:cxn modelId="{414D4E69-0698-4990-9BE9-F2800FFAE49D}" type="presOf" srcId="{F2D1B840-7C25-4C58-8E0E-C9CCC1563D74}" destId="{3F7EA244-1462-4234-8908-3D4B37210D8E}" srcOrd="0" destOrd="0" presId="urn:microsoft.com/office/officeart/2005/8/layout/hierarchy1"/>
    <dgm:cxn modelId="{E36FCA6A-9526-473B-AD06-8464A0E0D6CD}" srcId="{65067FF1-BD94-4094-A625-F994E4A81927}" destId="{24BFE52E-226C-4A74-BD1E-E90AAFED5598}" srcOrd="0" destOrd="0" parTransId="{F2D1B840-7C25-4C58-8E0E-C9CCC1563D74}" sibTransId="{EE41D44A-2D74-4DCA-8473-A29D210EE6E2}"/>
    <dgm:cxn modelId="{1237D29A-3D21-4910-AAAF-CA41A7143445}" type="presOf" srcId="{7A7BF62B-058A-4124-9A5B-FB65DF31F970}" destId="{F7A0D22F-DD43-4822-9EE4-19FEB628A5FA}" srcOrd="0" destOrd="0" presId="urn:microsoft.com/office/officeart/2005/8/layout/hierarchy1"/>
    <dgm:cxn modelId="{A13DE1A2-82EB-4910-AEB3-02E115E6374B}" srcId="{8432A35B-ACD8-4933-9194-D89E6D30F049}" destId="{9DA704FC-6960-461E-9142-4CF22507FAE6}" srcOrd="1" destOrd="0" parTransId="{0EF542C4-A622-4A9C-9A19-A572A0480CED}" sibTransId="{A56905A2-7552-48F7-97C0-9B74A9976129}"/>
    <dgm:cxn modelId="{A59879A7-1919-41B1-B63F-060094626482}" srcId="{060B7A7A-D1F0-4343-B247-10FA6B0587FA}" destId="{8432A35B-ACD8-4933-9194-D89E6D30F049}" srcOrd="1" destOrd="0" parTransId="{1EBE74A0-60BC-48AD-A864-2BAFE423DBCB}" sibTransId="{9F69447D-83F1-4EE1-86A8-F9776C8E946B}"/>
    <dgm:cxn modelId="{A9216EAA-6389-4D45-B65D-D494D16E3B6F}" type="presOf" srcId="{308ABDE2-8C72-4EB3-8E19-BA4782FA0012}" destId="{109D16EA-5803-431B-97E3-BBF5E1B8EC68}" srcOrd="0" destOrd="0" presId="urn:microsoft.com/office/officeart/2005/8/layout/hierarchy1"/>
    <dgm:cxn modelId="{685BF4CE-5F22-49FD-8C47-94700B66053A}" type="presOf" srcId="{39DF89E0-12F0-4AB6-8A88-6725D4F62B8F}" destId="{B36A17A9-6589-4922-9303-7A302294F656}" srcOrd="0" destOrd="0" presId="urn:microsoft.com/office/officeart/2005/8/layout/hierarchy1"/>
    <dgm:cxn modelId="{E310BDD2-0384-4922-9E24-B0D0FFC425C6}" type="presOf" srcId="{8432A35B-ACD8-4933-9194-D89E6D30F049}" destId="{93260C19-CF9F-4F4C-AF15-552699019E4B}" srcOrd="0" destOrd="0" presId="urn:microsoft.com/office/officeart/2005/8/layout/hierarchy1"/>
    <dgm:cxn modelId="{7C8149D5-7230-44D4-892C-41817B20F8DA}" type="presOf" srcId="{1EBE74A0-60BC-48AD-A864-2BAFE423DBCB}" destId="{BA380D2C-AB35-497A-B540-8774F71C5CE4}" srcOrd="0" destOrd="0" presId="urn:microsoft.com/office/officeart/2005/8/layout/hierarchy1"/>
    <dgm:cxn modelId="{2D9D2ED9-BBE0-4D84-B71E-E34374966B54}" srcId="{8432A35B-ACD8-4933-9194-D89E6D30F049}" destId="{7A7BF62B-058A-4124-9A5B-FB65DF31F970}" srcOrd="2" destOrd="0" parTransId="{308ABDE2-8C72-4EB3-8E19-BA4782FA0012}" sibTransId="{84ADCA63-AD86-4538-AEDA-10CA4A1D311C}"/>
    <dgm:cxn modelId="{887C13FF-78B7-4BA5-82C3-F5F5846625B0}" type="presOf" srcId="{9DA704FC-6960-461E-9142-4CF22507FAE6}" destId="{1AF6A6C3-FFE2-4703-8DC2-E3583DF22357}" srcOrd="0" destOrd="0" presId="urn:microsoft.com/office/officeart/2005/8/layout/hierarchy1"/>
    <dgm:cxn modelId="{EFC3420B-7D6C-4D80-B228-9466B0E4680F}" type="presParOf" srcId="{193A53B5-5BB7-453E-BBC8-2B99A2F3D981}" destId="{AB60C91D-EFBD-451B-A655-596F5A7C4EA3}" srcOrd="0" destOrd="0" presId="urn:microsoft.com/office/officeart/2005/8/layout/hierarchy1"/>
    <dgm:cxn modelId="{FF591180-6B17-4598-8B63-992ADF186F52}" type="presParOf" srcId="{AB60C91D-EFBD-451B-A655-596F5A7C4EA3}" destId="{E63BA1C9-76DD-4885-A304-AF154F53D032}" srcOrd="0" destOrd="0" presId="urn:microsoft.com/office/officeart/2005/8/layout/hierarchy1"/>
    <dgm:cxn modelId="{E0EC7BB7-9A31-4263-BCCB-5043F0FB3938}" type="presParOf" srcId="{E63BA1C9-76DD-4885-A304-AF154F53D032}" destId="{1B554006-D103-4DC1-ACF0-3072BF50D7CB}" srcOrd="0" destOrd="0" presId="urn:microsoft.com/office/officeart/2005/8/layout/hierarchy1"/>
    <dgm:cxn modelId="{21CE3C76-6DAE-4B81-BFED-078918D69EB4}" type="presParOf" srcId="{E63BA1C9-76DD-4885-A304-AF154F53D032}" destId="{EA245ED1-8B01-44AA-884A-D405ADE81774}" srcOrd="1" destOrd="0" presId="urn:microsoft.com/office/officeart/2005/8/layout/hierarchy1"/>
    <dgm:cxn modelId="{E1F1B3E2-ADB1-463C-BBDB-C2D58D7BDED3}" type="presParOf" srcId="{AB60C91D-EFBD-451B-A655-596F5A7C4EA3}" destId="{9C230FE3-3BB8-4251-A53F-FBE3866DFE47}" srcOrd="1" destOrd="0" presId="urn:microsoft.com/office/officeart/2005/8/layout/hierarchy1"/>
    <dgm:cxn modelId="{950A7634-2937-46B8-9E52-9EE1761B62E3}" type="presParOf" srcId="{9C230FE3-3BB8-4251-A53F-FBE3866DFE47}" destId="{B36A17A9-6589-4922-9303-7A302294F656}" srcOrd="0" destOrd="0" presId="urn:microsoft.com/office/officeart/2005/8/layout/hierarchy1"/>
    <dgm:cxn modelId="{54019E22-B6B9-46A0-A24C-8502B328B06E}" type="presParOf" srcId="{9C230FE3-3BB8-4251-A53F-FBE3866DFE47}" destId="{D93B2D7A-1CB5-48FC-BFCD-1C75330ED899}" srcOrd="1" destOrd="0" presId="urn:microsoft.com/office/officeart/2005/8/layout/hierarchy1"/>
    <dgm:cxn modelId="{68CD1279-3CAF-4FD8-B9D7-BD9559BAB168}" type="presParOf" srcId="{D93B2D7A-1CB5-48FC-BFCD-1C75330ED899}" destId="{A88BD242-E7EB-4471-9FE3-C5126C7E940C}" srcOrd="0" destOrd="0" presId="urn:microsoft.com/office/officeart/2005/8/layout/hierarchy1"/>
    <dgm:cxn modelId="{7DD55A36-A476-4754-A9C7-19229990DE41}" type="presParOf" srcId="{A88BD242-E7EB-4471-9FE3-C5126C7E940C}" destId="{BC2051CD-170F-4C5D-A741-0ECA1902CE7E}" srcOrd="0" destOrd="0" presId="urn:microsoft.com/office/officeart/2005/8/layout/hierarchy1"/>
    <dgm:cxn modelId="{8FBA9735-062E-41A3-B10B-DA334586B8F2}" type="presParOf" srcId="{A88BD242-E7EB-4471-9FE3-C5126C7E940C}" destId="{D7C3683C-A96B-4405-9C2A-21601B5C5D82}" srcOrd="1" destOrd="0" presId="urn:microsoft.com/office/officeart/2005/8/layout/hierarchy1"/>
    <dgm:cxn modelId="{D6EE3CF1-6678-4225-B4AE-EF513437A423}" type="presParOf" srcId="{D93B2D7A-1CB5-48FC-BFCD-1C75330ED899}" destId="{7321E2D1-8E88-4B1D-995C-E217241D56A0}" srcOrd="1" destOrd="0" presId="urn:microsoft.com/office/officeart/2005/8/layout/hierarchy1"/>
    <dgm:cxn modelId="{DFBB2ABD-CFDE-4B1C-8FDB-5F86A9092139}" type="presParOf" srcId="{7321E2D1-8E88-4B1D-995C-E217241D56A0}" destId="{3F7EA244-1462-4234-8908-3D4B37210D8E}" srcOrd="0" destOrd="0" presId="urn:microsoft.com/office/officeart/2005/8/layout/hierarchy1"/>
    <dgm:cxn modelId="{F6B24CF6-29E5-41F5-882C-5603BF2D0D52}" type="presParOf" srcId="{7321E2D1-8E88-4B1D-995C-E217241D56A0}" destId="{B29C01B2-3131-4B95-AD49-0F3942E76D33}" srcOrd="1" destOrd="0" presId="urn:microsoft.com/office/officeart/2005/8/layout/hierarchy1"/>
    <dgm:cxn modelId="{C6079F57-C9F7-4A1A-94E8-DAFBAB639124}" type="presParOf" srcId="{B29C01B2-3131-4B95-AD49-0F3942E76D33}" destId="{8D8E9D93-5C3D-47E1-8268-F7720029C95E}" srcOrd="0" destOrd="0" presId="urn:microsoft.com/office/officeart/2005/8/layout/hierarchy1"/>
    <dgm:cxn modelId="{1F651345-F915-444E-99E9-8057AD686378}" type="presParOf" srcId="{8D8E9D93-5C3D-47E1-8268-F7720029C95E}" destId="{31BB8304-7738-42E1-B855-33299F3F73C6}" srcOrd="0" destOrd="0" presId="urn:microsoft.com/office/officeart/2005/8/layout/hierarchy1"/>
    <dgm:cxn modelId="{75870A1D-B1BA-465A-AE3A-C49F652FEF06}" type="presParOf" srcId="{8D8E9D93-5C3D-47E1-8268-F7720029C95E}" destId="{334F1D8D-3EAA-4138-9A7D-B18DC56C9A98}" srcOrd="1" destOrd="0" presId="urn:microsoft.com/office/officeart/2005/8/layout/hierarchy1"/>
    <dgm:cxn modelId="{EDA56EA3-411E-4C7E-93E3-D556E17AD864}" type="presParOf" srcId="{B29C01B2-3131-4B95-AD49-0F3942E76D33}" destId="{0F7A2004-096F-4FC5-8764-3488B0BDB166}" srcOrd="1" destOrd="0" presId="urn:microsoft.com/office/officeart/2005/8/layout/hierarchy1"/>
    <dgm:cxn modelId="{78EFE4A4-6FAA-416A-B79F-502469D43CBE}" type="presParOf" srcId="{9C230FE3-3BB8-4251-A53F-FBE3866DFE47}" destId="{BA380D2C-AB35-497A-B540-8774F71C5CE4}" srcOrd="2" destOrd="0" presId="urn:microsoft.com/office/officeart/2005/8/layout/hierarchy1"/>
    <dgm:cxn modelId="{B95A8AF9-2A6C-4740-86E6-F36B948078C7}" type="presParOf" srcId="{9C230FE3-3BB8-4251-A53F-FBE3866DFE47}" destId="{97CC521E-33D7-44A7-8C3C-41157768B6B3}" srcOrd="3" destOrd="0" presId="urn:microsoft.com/office/officeart/2005/8/layout/hierarchy1"/>
    <dgm:cxn modelId="{46F19CEE-FF4C-47A3-BB79-024F6AE2B649}" type="presParOf" srcId="{97CC521E-33D7-44A7-8C3C-41157768B6B3}" destId="{CDA7A513-4904-49EE-80C0-5D21BA217B66}" srcOrd="0" destOrd="0" presId="urn:microsoft.com/office/officeart/2005/8/layout/hierarchy1"/>
    <dgm:cxn modelId="{FC0EB55A-67E2-4DE7-9BCE-64397E790C26}" type="presParOf" srcId="{CDA7A513-4904-49EE-80C0-5D21BA217B66}" destId="{2046C806-AD5C-4123-955C-369D17DCBCE0}" srcOrd="0" destOrd="0" presId="urn:microsoft.com/office/officeart/2005/8/layout/hierarchy1"/>
    <dgm:cxn modelId="{27CCC4C7-8703-42F7-AAD8-5240E56D73CC}" type="presParOf" srcId="{CDA7A513-4904-49EE-80C0-5D21BA217B66}" destId="{93260C19-CF9F-4F4C-AF15-552699019E4B}" srcOrd="1" destOrd="0" presId="urn:microsoft.com/office/officeart/2005/8/layout/hierarchy1"/>
    <dgm:cxn modelId="{81895EF1-BDB9-4B5D-9F06-ECC14855CBF8}" type="presParOf" srcId="{97CC521E-33D7-44A7-8C3C-41157768B6B3}" destId="{15621256-203E-4AEE-B88F-A11CC6EAA9C9}" srcOrd="1" destOrd="0" presId="urn:microsoft.com/office/officeart/2005/8/layout/hierarchy1"/>
    <dgm:cxn modelId="{46A1666D-6510-4A32-B22A-9A44A3C68876}" type="presParOf" srcId="{15621256-203E-4AEE-B88F-A11CC6EAA9C9}" destId="{3373B23E-8A79-47E4-8F7B-785C1F3191E1}" srcOrd="0" destOrd="0" presId="urn:microsoft.com/office/officeart/2005/8/layout/hierarchy1"/>
    <dgm:cxn modelId="{EB57D41B-66DC-4A1B-9538-C2FC5F79453D}" type="presParOf" srcId="{15621256-203E-4AEE-B88F-A11CC6EAA9C9}" destId="{F61472F8-5763-4C76-AEF2-EAED505A8C1A}" srcOrd="1" destOrd="0" presId="urn:microsoft.com/office/officeart/2005/8/layout/hierarchy1"/>
    <dgm:cxn modelId="{63A45F46-8991-4FA4-BAE2-CA2D3A8C153F}" type="presParOf" srcId="{F61472F8-5763-4C76-AEF2-EAED505A8C1A}" destId="{BF72F41F-5E4D-4A25-B7A4-C1EF0C9BE72F}" srcOrd="0" destOrd="0" presId="urn:microsoft.com/office/officeart/2005/8/layout/hierarchy1"/>
    <dgm:cxn modelId="{0810874C-0B5A-4126-B737-2D5F8C565431}" type="presParOf" srcId="{BF72F41F-5E4D-4A25-B7A4-C1EF0C9BE72F}" destId="{468C5BA0-C46D-4C99-8A0D-C0ED4D090837}" srcOrd="0" destOrd="0" presId="urn:microsoft.com/office/officeart/2005/8/layout/hierarchy1"/>
    <dgm:cxn modelId="{A35645D5-E496-4FBE-B226-9426C86FBDA0}" type="presParOf" srcId="{BF72F41F-5E4D-4A25-B7A4-C1EF0C9BE72F}" destId="{E5945EDC-B2BC-48BA-B889-86DFA73005BC}" srcOrd="1" destOrd="0" presId="urn:microsoft.com/office/officeart/2005/8/layout/hierarchy1"/>
    <dgm:cxn modelId="{AEF58D59-6666-4AF1-B6FD-CD0DCDE85312}" type="presParOf" srcId="{F61472F8-5763-4C76-AEF2-EAED505A8C1A}" destId="{7D66F633-ECD6-4F83-9D8F-F75A1CAF984C}" srcOrd="1" destOrd="0" presId="urn:microsoft.com/office/officeart/2005/8/layout/hierarchy1"/>
    <dgm:cxn modelId="{7C3BF7D1-A120-41FA-86FB-77773C8123DA}" type="presParOf" srcId="{15621256-203E-4AEE-B88F-A11CC6EAA9C9}" destId="{110D31EE-4728-4398-B558-BE179542337F}" srcOrd="2" destOrd="0" presId="urn:microsoft.com/office/officeart/2005/8/layout/hierarchy1"/>
    <dgm:cxn modelId="{E93E67AC-F6E4-4BD6-AA80-4E00D5F8E486}" type="presParOf" srcId="{15621256-203E-4AEE-B88F-A11CC6EAA9C9}" destId="{36855BF4-4A9A-441B-A1AD-0F15DFB68C39}" srcOrd="3" destOrd="0" presId="urn:microsoft.com/office/officeart/2005/8/layout/hierarchy1"/>
    <dgm:cxn modelId="{39FAD905-90DA-44CD-8B2C-1251756FFE42}" type="presParOf" srcId="{36855BF4-4A9A-441B-A1AD-0F15DFB68C39}" destId="{B6FFE853-B8C7-4DC8-BAF1-1032CFAC68C8}" srcOrd="0" destOrd="0" presId="urn:microsoft.com/office/officeart/2005/8/layout/hierarchy1"/>
    <dgm:cxn modelId="{0376730A-645E-410F-9DA7-1DAC15D00261}" type="presParOf" srcId="{B6FFE853-B8C7-4DC8-BAF1-1032CFAC68C8}" destId="{ABE1DD75-91B4-4FB3-AC59-E9A3F47CBE64}" srcOrd="0" destOrd="0" presId="urn:microsoft.com/office/officeart/2005/8/layout/hierarchy1"/>
    <dgm:cxn modelId="{7383B832-9F04-42C4-B23E-C486633BF1BD}" type="presParOf" srcId="{B6FFE853-B8C7-4DC8-BAF1-1032CFAC68C8}" destId="{1AF6A6C3-FFE2-4703-8DC2-E3583DF22357}" srcOrd="1" destOrd="0" presId="urn:microsoft.com/office/officeart/2005/8/layout/hierarchy1"/>
    <dgm:cxn modelId="{EE97FDC1-3C58-4055-81B3-239AFD9CC851}" type="presParOf" srcId="{36855BF4-4A9A-441B-A1AD-0F15DFB68C39}" destId="{8A9DEB2F-92DD-4641-95D9-D160626718D3}" srcOrd="1" destOrd="0" presId="urn:microsoft.com/office/officeart/2005/8/layout/hierarchy1"/>
    <dgm:cxn modelId="{9655F4D2-FE51-4075-A27A-D290A47188A6}" type="presParOf" srcId="{15621256-203E-4AEE-B88F-A11CC6EAA9C9}" destId="{109D16EA-5803-431B-97E3-BBF5E1B8EC68}" srcOrd="4" destOrd="0" presId="urn:microsoft.com/office/officeart/2005/8/layout/hierarchy1"/>
    <dgm:cxn modelId="{CD373E75-84A8-4AB0-949E-C253FBFF1080}" type="presParOf" srcId="{15621256-203E-4AEE-B88F-A11CC6EAA9C9}" destId="{50549E9D-D359-4E50-AC91-7C0B1AE6F3D1}" srcOrd="5" destOrd="0" presId="urn:microsoft.com/office/officeart/2005/8/layout/hierarchy1"/>
    <dgm:cxn modelId="{3BE8E6F1-EB56-4EB8-932C-1A98A75EE452}" type="presParOf" srcId="{50549E9D-D359-4E50-AC91-7C0B1AE6F3D1}" destId="{AC1553BF-56CA-45FA-988D-CC18903BF532}" srcOrd="0" destOrd="0" presId="urn:microsoft.com/office/officeart/2005/8/layout/hierarchy1"/>
    <dgm:cxn modelId="{37E98851-5E42-47A1-B82E-FC32A5BF001A}" type="presParOf" srcId="{AC1553BF-56CA-45FA-988D-CC18903BF532}" destId="{EA197BA3-6EF8-4EFA-A416-AD60ED1FEAA3}" srcOrd="0" destOrd="0" presId="urn:microsoft.com/office/officeart/2005/8/layout/hierarchy1"/>
    <dgm:cxn modelId="{56C27037-4A5B-4E08-A5F5-959981C02F20}" type="presParOf" srcId="{AC1553BF-56CA-45FA-988D-CC18903BF532}" destId="{F7A0D22F-DD43-4822-9EE4-19FEB628A5FA}" srcOrd="1" destOrd="0" presId="urn:microsoft.com/office/officeart/2005/8/layout/hierarchy1"/>
    <dgm:cxn modelId="{8C77DEB4-63E7-477C-9459-65C2BB7F380E}" type="presParOf" srcId="{50549E9D-D359-4E50-AC91-7C0B1AE6F3D1}" destId="{B85EA5F3-0E76-4736-84B3-0FCE1C720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D16EA-5803-431B-97E3-BBF5E1B8EC68}">
      <dsp:nvSpPr>
        <dsp:cNvPr id="0" name=""/>
        <dsp:cNvSpPr/>
      </dsp:nvSpPr>
      <dsp:spPr>
        <a:xfrm>
          <a:off x="5447058" y="3009168"/>
          <a:ext cx="2259968" cy="537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74"/>
              </a:lnTo>
              <a:lnTo>
                <a:pt x="2259968" y="366474"/>
              </a:lnTo>
              <a:lnTo>
                <a:pt x="2259968" y="5377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D31EE-4728-4398-B558-BE179542337F}">
      <dsp:nvSpPr>
        <dsp:cNvPr id="0" name=""/>
        <dsp:cNvSpPr/>
      </dsp:nvSpPr>
      <dsp:spPr>
        <a:xfrm>
          <a:off x="5401338" y="3009168"/>
          <a:ext cx="91440" cy="537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77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3B23E-8A79-47E4-8F7B-785C1F3191E1}">
      <dsp:nvSpPr>
        <dsp:cNvPr id="0" name=""/>
        <dsp:cNvSpPr/>
      </dsp:nvSpPr>
      <dsp:spPr>
        <a:xfrm>
          <a:off x="3187090" y="3009168"/>
          <a:ext cx="2259968" cy="537769"/>
        </a:xfrm>
        <a:custGeom>
          <a:avLst/>
          <a:gdLst/>
          <a:ahLst/>
          <a:cxnLst/>
          <a:rect l="0" t="0" r="0" b="0"/>
          <a:pathLst>
            <a:path>
              <a:moveTo>
                <a:pt x="2259968" y="0"/>
              </a:moveTo>
              <a:lnTo>
                <a:pt x="2259968" y="366474"/>
              </a:lnTo>
              <a:lnTo>
                <a:pt x="0" y="366474"/>
              </a:lnTo>
              <a:lnTo>
                <a:pt x="0" y="5377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80D2C-AB35-497A-B540-8774F71C5CE4}">
      <dsp:nvSpPr>
        <dsp:cNvPr id="0" name=""/>
        <dsp:cNvSpPr/>
      </dsp:nvSpPr>
      <dsp:spPr>
        <a:xfrm>
          <a:off x="3187090" y="1297242"/>
          <a:ext cx="2259968" cy="537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74"/>
              </a:lnTo>
              <a:lnTo>
                <a:pt x="2259968" y="366474"/>
              </a:lnTo>
              <a:lnTo>
                <a:pt x="2259968" y="5377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EA244-1462-4234-8908-3D4B37210D8E}">
      <dsp:nvSpPr>
        <dsp:cNvPr id="0" name=""/>
        <dsp:cNvSpPr/>
      </dsp:nvSpPr>
      <dsp:spPr>
        <a:xfrm>
          <a:off x="881402" y="3009168"/>
          <a:ext cx="91440" cy="537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77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A17A9-6589-4922-9303-7A302294F656}">
      <dsp:nvSpPr>
        <dsp:cNvPr id="0" name=""/>
        <dsp:cNvSpPr/>
      </dsp:nvSpPr>
      <dsp:spPr>
        <a:xfrm>
          <a:off x="927122" y="1297242"/>
          <a:ext cx="2259968" cy="537769"/>
        </a:xfrm>
        <a:custGeom>
          <a:avLst/>
          <a:gdLst/>
          <a:ahLst/>
          <a:cxnLst/>
          <a:rect l="0" t="0" r="0" b="0"/>
          <a:pathLst>
            <a:path>
              <a:moveTo>
                <a:pt x="2259968" y="0"/>
              </a:moveTo>
              <a:lnTo>
                <a:pt x="2259968" y="366474"/>
              </a:lnTo>
              <a:lnTo>
                <a:pt x="0" y="366474"/>
              </a:lnTo>
              <a:lnTo>
                <a:pt x="0" y="5377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54006-D103-4DC1-ACF0-3072BF50D7CB}">
      <dsp:nvSpPr>
        <dsp:cNvPr id="0" name=""/>
        <dsp:cNvSpPr/>
      </dsp:nvSpPr>
      <dsp:spPr>
        <a:xfrm>
          <a:off x="2262557" y="123086"/>
          <a:ext cx="1849064" cy="1174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45ED1-8B01-44AA-884A-D405ADE81774}">
      <dsp:nvSpPr>
        <dsp:cNvPr id="0" name=""/>
        <dsp:cNvSpPr/>
      </dsp:nvSpPr>
      <dsp:spPr>
        <a:xfrm>
          <a:off x="2468009" y="318265"/>
          <a:ext cx="1849064" cy="1174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Components</a:t>
          </a:r>
          <a:endParaRPr lang="uk-UA" sz="1900" kern="1200" dirty="0"/>
        </a:p>
      </dsp:txBody>
      <dsp:txXfrm>
        <a:off x="2502399" y="352655"/>
        <a:ext cx="1780284" cy="1105376"/>
      </dsp:txXfrm>
    </dsp:sp>
    <dsp:sp modelId="{BC2051CD-170F-4C5D-A741-0ECA1902CE7E}">
      <dsp:nvSpPr>
        <dsp:cNvPr id="0" name=""/>
        <dsp:cNvSpPr/>
      </dsp:nvSpPr>
      <dsp:spPr>
        <a:xfrm>
          <a:off x="2589" y="1835012"/>
          <a:ext cx="1849064" cy="1174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3683C-A96B-4405-9C2A-21601B5C5D82}">
      <dsp:nvSpPr>
        <dsp:cNvPr id="0" name=""/>
        <dsp:cNvSpPr/>
      </dsp:nvSpPr>
      <dsp:spPr>
        <a:xfrm>
          <a:off x="208041" y="2030191"/>
          <a:ext cx="1849064" cy="1174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Synchronous</a:t>
          </a:r>
          <a:endParaRPr lang="uk-UA" sz="1900" kern="1200" dirty="0"/>
        </a:p>
      </dsp:txBody>
      <dsp:txXfrm>
        <a:off x="242431" y="2064581"/>
        <a:ext cx="1780284" cy="1105376"/>
      </dsp:txXfrm>
    </dsp:sp>
    <dsp:sp modelId="{31BB8304-7738-42E1-B855-33299F3F73C6}">
      <dsp:nvSpPr>
        <dsp:cNvPr id="0" name=""/>
        <dsp:cNvSpPr/>
      </dsp:nvSpPr>
      <dsp:spPr>
        <a:xfrm>
          <a:off x="2589" y="3546938"/>
          <a:ext cx="1849064" cy="1174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F1D8D-3EAA-4138-9A7D-B18DC56C9A98}">
      <dsp:nvSpPr>
        <dsp:cNvPr id="0" name=""/>
        <dsp:cNvSpPr/>
      </dsp:nvSpPr>
      <dsp:spPr>
        <a:xfrm>
          <a:off x="208041" y="3742117"/>
          <a:ext cx="1849064" cy="1174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Live sessions</a:t>
          </a:r>
          <a:endParaRPr lang="uk-UA" sz="1900" kern="1200" dirty="0"/>
        </a:p>
      </dsp:txBody>
      <dsp:txXfrm>
        <a:off x="242431" y="3776507"/>
        <a:ext cx="1780284" cy="1105376"/>
      </dsp:txXfrm>
    </dsp:sp>
    <dsp:sp modelId="{2046C806-AD5C-4123-955C-369D17DCBCE0}">
      <dsp:nvSpPr>
        <dsp:cNvPr id="0" name=""/>
        <dsp:cNvSpPr/>
      </dsp:nvSpPr>
      <dsp:spPr>
        <a:xfrm>
          <a:off x="4522525" y="1835012"/>
          <a:ext cx="1849064" cy="1174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60C19-CF9F-4F4C-AF15-552699019E4B}">
      <dsp:nvSpPr>
        <dsp:cNvPr id="0" name=""/>
        <dsp:cNvSpPr/>
      </dsp:nvSpPr>
      <dsp:spPr>
        <a:xfrm>
          <a:off x="4727977" y="2030191"/>
          <a:ext cx="1849064" cy="1174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Asynchronous</a:t>
          </a:r>
          <a:endParaRPr lang="uk-UA" sz="1900" kern="1200" dirty="0"/>
        </a:p>
      </dsp:txBody>
      <dsp:txXfrm>
        <a:off x="4762367" y="2064581"/>
        <a:ext cx="1780284" cy="1105376"/>
      </dsp:txXfrm>
    </dsp:sp>
    <dsp:sp modelId="{468C5BA0-C46D-4C99-8A0D-C0ED4D090837}">
      <dsp:nvSpPr>
        <dsp:cNvPr id="0" name=""/>
        <dsp:cNvSpPr/>
      </dsp:nvSpPr>
      <dsp:spPr>
        <a:xfrm>
          <a:off x="2262557" y="3546938"/>
          <a:ext cx="1849064" cy="1174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5EDC-B2BC-48BA-B889-86DFA73005BC}">
      <dsp:nvSpPr>
        <dsp:cNvPr id="0" name=""/>
        <dsp:cNvSpPr/>
      </dsp:nvSpPr>
      <dsp:spPr>
        <a:xfrm>
          <a:off x="2468009" y="3742117"/>
          <a:ext cx="1849064" cy="1174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Self-access modules</a:t>
          </a:r>
          <a:endParaRPr lang="uk-UA" sz="1900" kern="1200" dirty="0"/>
        </a:p>
      </dsp:txBody>
      <dsp:txXfrm>
        <a:off x="2502399" y="3776507"/>
        <a:ext cx="1780284" cy="1105376"/>
      </dsp:txXfrm>
    </dsp:sp>
    <dsp:sp modelId="{ABE1DD75-91B4-4FB3-AC59-E9A3F47CBE64}">
      <dsp:nvSpPr>
        <dsp:cNvPr id="0" name=""/>
        <dsp:cNvSpPr/>
      </dsp:nvSpPr>
      <dsp:spPr>
        <a:xfrm>
          <a:off x="4522525" y="3546938"/>
          <a:ext cx="1849064" cy="1174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6A6C3-FFE2-4703-8DC2-E3583DF22357}">
      <dsp:nvSpPr>
        <dsp:cNvPr id="0" name=""/>
        <dsp:cNvSpPr/>
      </dsp:nvSpPr>
      <dsp:spPr>
        <a:xfrm>
          <a:off x="4727977" y="3742117"/>
          <a:ext cx="1849064" cy="1174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Forum discussions</a:t>
          </a:r>
          <a:endParaRPr lang="uk-UA" sz="1900" kern="1200" dirty="0"/>
        </a:p>
      </dsp:txBody>
      <dsp:txXfrm>
        <a:off x="4762367" y="3776507"/>
        <a:ext cx="1780284" cy="1105376"/>
      </dsp:txXfrm>
    </dsp:sp>
    <dsp:sp modelId="{EA197BA3-6EF8-4EFA-A416-AD60ED1FEAA3}">
      <dsp:nvSpPr>
        <dsp:cNvPr id="0" name=""/>
        <dsp:cNvSpPr/>
      </dsp:nvSpPr>
      <dsp:spPr>
        <a:xfrm>
          <a:off x="6782493" y="3546938"/>
          <a:ext cx="1849064" cy="1174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0D22F-DD43-4822-9EE4-19FEB628A5FA}">
      <dsp:nvSpPr>
        <dsp:cNvPr id="0" name=""/>
        <dsp:cNvSpPr/>
      </dsp:nvSpPr>
      <dsp:spPr>
        <a:xfrm>
          <a:off x="6987945" y="3742117"/>
          <a:ext cx="1849064" cy="1174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Portfolio</a:t>
          </a:r>
          <a:endParaRPr lang="uk-UA" sz="1900" kern="1200" dirty="0"/>
        </a:p>
      </dsp:txBody>
      <dsp:txXfrm>
        <a:off x="7022335" y="3776507"/>
        <a:ext cx="1780284" cy="1105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2340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1728000"/>
            <a:ext cx="5778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504000" y="223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2700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1728000"/>
            <a:ext cx="5778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504000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728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2340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1728000"/>
            <a:ext cx="5778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504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2700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1728000"/>
            <a:ext cx="5778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504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728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728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79372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36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36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00" y="1512000"/>
            <a:ext cx="3924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512000"/>
            <a:ext cx="3924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36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00" y="1512000"/>
            <a:ext cx="3924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16000" y="1512000"/>
            <a:ext cx="3924000" cy="4500563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2700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1728000"/>
            <a:ext cx="5778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/>
              <a:t>Образец подзаголовка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504000" y="259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36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512000"/>
            <a:ext cx="3924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999" y="1511999"/>
            <a:ext cx="3924000" cy="45000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000" y="2340000"/>
            <a:ext cx="5157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000" y="1728000"/>
            <a:ext cx="5157000" cy="360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6000" y="6192000"/>
            <a:ext cx="8136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486001" y="2232000"/>
            <a:ext cx="324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6000" y="4608000"/>
            <a:ext cx="5157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114425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33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000" y="2700000"/>
            <a:ext cx="5157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000" y="1728000"/>
            <a:ext cx="5157000" cy="720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486001" y="2592000"/>
            <a:ext cx="324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6000" y="4608000"/>
            <a:ext cx="5157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114425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1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000" y="1728000"/>
            <a:ext cx="5157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6000" y="4608000"/>
            <a:ext cx="5157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114425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93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000" y="1728000"/>
            <a:ext cx="5157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6000" y="6192000"/>
            <a:ext cx="8136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2783691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728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000" y="1728000"/>
            <a:ext cx="5157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6000" y="6192000"/>
            <a:ext cx="8136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084729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2340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1728000"/>
            <a:ext cx="5778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504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2700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1728000"/>
            <a:ext cx="5778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504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728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728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192000"/>
            <a:ext cx="8136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112072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2340000"/>
            <a:ext cx="5778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1728000"/>
            <a:ext cx="5778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504000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C18DEE8E-CB79-454C-A139-ADFBE9D6887B}"/>
              </a:ext>
            </a:extLst>
          </p:cNvPr>
          <p:cNvSpPr/>
          <p:nvPr userDrawn="1"/>
        </p:nvSpPr>
        <p:spPr>
          <a:xfrm>
            <a:off x="252000" y="1511999"/>
            <a:ext cx="6282000" cy="3600001"/>
          </a:xfrm>
          <a:custGeom>
            <a:avLst/>
            <a:gdLst>
              <a:gd name="connsiteX0" fmla="*/ 0 w 6282000"/>
              <a:gd name="connsiteY0" fmla="*/ 0 h 3600001"/>
              <a:gd name="connsiteX1" fmla="*/ 1080000 w 6282000"/>
              <a:gd name="connsiteY1" fmla="*/ 0 h 3600001"/>
              <a:gd name="connsiteX2" fmla="*/ 1080000 w 6282000"/>
              <a:gd name="connsiteY2" fmla="*/ 1 h 3600001"/>
              <a:gd name="connsiteX3" fmla="*/ 6282000 w 6282000"/>
              <a:gd name="connsiteY3" fmla="*/ 1 h 3600001"/>
              <a:gd name="connsiteX4" fmla="*/ 6282000 w 6282000"/>
              <a:gd name="connsiteY4" fmla="*/ 2999989 h 3600001"/>
              <a:gd name="connsiteX5" fmla="*/ 5681988 w 6282000"/>
              <a:gd name="connsiteY5" fmla="*/ 3600001 h 3600001"/>
              <a:gd name="connsiteX6" fmla="*/ 0 w 6282000"/>
              <a:gd name="connsiteY6" fmla="*/ 3600001 h 3600001"/>
              <a:gd name="connsiteX7" fmla="*/ 0 w 6282000"/>
              <a:gd name="connsiteY7" fmla="*/ 1080000 h 3600001"/>
              <a:gd name="connsiteX8" fmla="*/ 0 w 6282000"/>
              <a:gd name="connsiteY8" fmla="*/ 600013 h 360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2000" h="3600001">
                <a:moveTo>
                  <a:pt x="0" y="0"/>
                </a:moveTo>
                <a:lnTo>
                  <a:pt x="1080000" y="0"/>
                </a:lnTo>
                <a:lnTo>
                  <a:pt x="1080000" y="1"/>
                </a:lnTo>
                <a:lnTo>
                  <a:pt x="6282000" y="1"/>
                </a:lnTo>
                <a:lnTo>
                  <a:pt x="6282000" y="2999989"/>
                </a:lnTo>
                <a:cubicBezTo>
                  <a:pt x="6282000" y="3331366"/>
                  <a:pt x="6013365" y="3600001"/>
                  <a:pt x="5681988" y="3600001"/>
                </a:cubicBezTo>
                <a:lnTo>
                  <a:pt x="0" y="3600001"/>
                </a:lnTo>
                <a:lnTo>
                  <a:pt x="0" y="1080000"/>
                </a:lnTo>
                <a:lnTo>
                  <a:pt x="0" y="6000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36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728000"/>
            <a:ext cx="5778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000" y="6192000"/>
            <a:ext cx="813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  <p:sldLayoutId id="2147483765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C18DEE8E-CB79-454C-A139-ADFBE9D6887B}"/>
              </a:ext>
            </a:extLst>
          </p:cNvPr>
          <p:cNvSpPr/>
          <p:nvPr userDrawn="1"/>
        </p:nvSpPr>
        <p:spPr>
          <a:xfrm>
            <a:off x="252000" y="1511999"/>
            <a:ext cx="6282000" cy="3600001"/>
          </a:xfrm>
          <a:custGeom>
            <a:avLst/>
            <a:gdLst>
              <a:gd name="connsiteX0" fmla="*/ 0 w 6282000"/>
              <a:gd name="connsiteY0" fmla="*/ 0 h 3600001"/>
              <a:gd name="connsiteX1" fmla="*/ 1080000 w 6282000"/>
              <a:gd name="connsiteY1" fmla="*/ 0 h 3600001"/>
              <a:gd name="connsiteX2" fmla="*/ 1080000 w 6282000"/>
              <a:gd name="connsiteY2" fmla="*/ 1 h 3600001"/>
              <a:gd name="connsiteX3" fmla="*/ 6282000 w 6282000"/>
              <a:gd name="connsiteY3" fmla="*/ 1 h 3600001"/>
              <a:gd name="connsiteX4" fmla="*/ 6282000 w 6282000"/>
              <a:gd name="connsiteY4" fmla="*/ 2999989 h 3600001"/>
              <a:gd name="connsiteX5" fmla="*/ 5681988 w 6282000"/>
              <a:gd name="connsiteY5" fmla="*/ 3600001 h 3600001"/>
              <a:gd name="connsiteX6" fmla="*/ 0 w 6282000"/>
              <a:gd name="connsiteY6" fmla="*/ 3600001 h 3600001"/>
              <a:gd name="connsiteX7" fmla="*/ 0 w 6282000"/>
              <a:gd name="connsiteY7" fmla="*/ 1080000 h 3600001"/>
              <a:gd name="connsiteX8" fmla="*/ 0 w 6282000"/>
              <a:gd name="connsiteY8" fmla="*/ 600013 h 360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2000" h="3600001">
                <a:moveTo>
                  <a:pt x="0" y="0"/>
                </a:moveTo>
                <a:lnTo>
                  <a:pt x="1080000" y="0"/>
                </a:lnTo>
                <a:lnTo>
                  <a:pt x="1080000" y="1"/>
                </a:lnTo>
                <a:lnTo>
                  <a:pt x="6282000" y="1"/>
                </a:lnTo>
                <a:lnTo>
                  <a:pt x="6282000" y="2999989"/>
                </a:lnTo>
                <a:cubicBezTo>
                  <a:pt x="6282000" y="3331366"/>
                  <a:pt x="6013365" y="3600001"/>
                  <a:pt x="5681988" y="3600001"/>
                </a:cubicBezTo>
                <a:lnTo>
                  <a:pt x="0" y="3600001"/>
                </a:lnTo>
                <a:lnTo>
                  <a:pt x="0" y="1080000"/>
                </a:lnTo>
                <a:lnTo>
                  <a:pt x="0" y="600013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36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728000"/>
            <a:ext cx="5778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000" y="6192000"/>
            <a:ext cx="813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C18DEE8E-CB79-454C-A139-ADFBE9D6887B}"/>
              </a:ext>
            </a:extLst>
          </p:cNvPr>
          <p:cNvSpPr/>
          <p:nvPr userDrawn="1"/>
        </p:nvSpPr>
        <p:spPr>
          <a:xfrm>
            <a:off x="252000" y="1511999"/>
            <a:ext cx="6282000" cy="3600001"/>
          </a:xfrm>
          <a:custGeom>
            <a:avLst/>
            <a:gdLst>
              <a:gd name="connsiteX0" fmla="*/ 0 w 6282000"/>
              <a:gd name="connsiteY0" fmla="*/ 0 h 3600001"/>
              <a:gd name="connsiteX1" fmla="*/ 1080000 w 6282000"/>
              <a:gd name="connsiteY1" fmla="*/ 0 h 3600001"/>
              <a:gd name="connsiteX2" fmla="*/ 1080000 w 6282000"/>
              <a:gd name="connsiteY2" fmla="*/ 1 h 3600001"/>
              <a:gd name="connsiteX3" fmla="*/ 6282000 w 6282000"/>
              <a:gd name="connsiteY3" fmla="*/ 1 h 3600001"/>
              <a:gd name="connsiteX4" fmla="*/ 6282000 w 6282000"/>
              <a:gd name="connsiteY4" fmla="*/ 2999989 h 3600001"/>
              <a:gd name="connsiteX5" fmla="*/ 5681988 w 6282000"/>
              <a:gd name="connsiteY5" fmla="*/ 3600001 h 3600001"/>
              <a:gd name="connsiteX6" fmla="*/ 0 w 6282000"/>
              <a:gd name="connsiteY6" fmla="*/ 3600001 h 3600001"/>
              <a:gd name="connsiteX7" fmla="*/ 0 w 6282000"/>
              <a:gd name="connsiteY7" fmla="*/ 1080000 h 3600001"/>
              <a:gd name="connsiteX8" fmla="*/ 0 w 6282000"/>
              <a:gd name="connsiteY8" fmla="*/ 600013 h 360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2000" h="3600001">
                <a:moveTo>
                  <a:pt x="0" y="0"/>
                </a:moveTo>
                <a:lnTo>
                  <a:pt x="1080000" y="0"/>
                </a:lnTo>
                <a:lnTo>
                  <a:pt x="1080000" y="1"/>
                </a:lnTo>
                <a:lnTo>
                  <a:pt x="6282000" y="1"/>
                </a:lnTo>
                <a:lnTo>
                  <a:pt x="6282000" y="2999989"/>
                </a:lnTo>
                <a:cubicBezTo>
                  <a:pt x="6282000" y="3331366"/>
                  <a:pt x="6013365" y="3600001"/>
                  <a:pt x="5681988" y="3600001"/>
                </a:cubicBezTo>
                <a:lnTo>
                  <a:pt x="0" y="3600001"/>
                </a:lnTo>
                <a:lnTo>
                  <a:pt x="0" y="1080000"/>
                </a:lnTo>
                <a:lnTo>
                  <a:pt x="0" y="6000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36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728000"/>
            <a:ext cx="5778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000" y="6192000"/>
            <a:ext cx="813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C18DEE8E-CB79-454C-A139-ADFBE9D6887B}"/>
              </a:ext>
            </a:extLst>
          </p:cNvPr>
          <p:cNvSpPr/>
          <p:nvPr userDrawn="1"/>
        </p:nvSpPr>
        <p:spPr>
          <a:xfrm>
            <a:off x="252000" y="1511999"/>
            <a:ext cx="6282000" cy="3600001"/>
          </a:xfrm>
          <a:custGeom>
            <a:avLst/>
            <a:gdLst>
              <a:gd name="connsiteX0" fmla="*/ 0 w 6282000"/>
              <a:gd name="connsiteY0" fmla="*/ 0 h 3600001"/>
              <a:gd name="connsiteX1" fmla="*/ 1080000 w 6282000"/>
              <a:gd name="connsiteY1" fmla="*/ 0 h 3600001"/>
              <a:gd name="connsiteX2" fmla="*/ 1080000 w 6282000"/>
              <a:gd name="connsiteY2" fmla="*/ 1 h 3600001"/>
              <a:gd name="connsiteX3" fmla="*/ 6282000 w 6282000"/>
              <a:gd name="connsiteY3" fmla="*/ 1 h 3600001"/>
              <a:gd name="connsiteX4" fmla="*/ 6282000 w 6282000"/>
              <a:gd name="connsiteY4" fmla="*/ 2999989 h 3600001"/>
              <a:gd name="connsiteX5" fmla="*/ 5681988 w 6282000"/>
              <a:gd name="connsiteY5" fmla="*/ 3600001 h 3600001"/>
              <a:gd name="connsiteX6" fmla="*/ 0 w 6282000"/>
              <a:gd name="connsiteY6" fmla="*/ 3600001 h 3600001"/>
              <a:gd name="connsiteX7" fmla="*/ 0 w 6282000"/>
              <a:gd name="connsiteY7" fmla="*/ 1080000 h 3600001"/>
              <a:gd name="connsiteX8" fmla="*/ 0 w 6282000"/>
              <a:gd name="connsiteY8" fmla="*/ 600013 h 360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2000" h="3600001">
                <a:moveTo>
                  <a:pt x="0" y="0"/>
                </a:moveTo>
                <a:lnTo>
                  <a:pt x="1080000" y="0"/>
                </a:lnTo>
                <a:lnTo>
                  <a:pt x="1080000" y="1"/>
                </a:lnTo>
                <a:lnTo>
                  <a:pt x="6282000" y="1"/>
                </a:lnTo>
                <a:lnTo>
                  <a:pt x="6282000" y="2999989"/>
                </a:lnTo>
                <a:cubicBezTo>
                  <a:pt x="6282000" y="3331366"/>
                  <a:pt x="6013365" y="3600001"/>
                  <a:pt x="5681988" y="3600001"/>
                </a:cubicBezTo>
                <a:lnTo>
                  <a:pt x="0" y="3600001"/>
                </a:lnTo>
                <a:lnTo>
                  <a:pt x="0" y="1080000"/>
                </a:lnTo>
                <a:lnTo>
                  <a:pt x="0" y="600013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36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728000"/>
            <a:ext cx="5778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000" y="6192000"/>
            <a:ext cx="813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36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00" y="6192000"/>
            <a:ext cx="777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000" y="6192000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504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36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06F040B-0B1A-1441-942C-BE62348984CF}"/>
              </a:ext>
            </a:extLst>
          </p:cNvPr>
          <p:cNvSpPr/>
          <p:nvPr userDrawn="1"/>
        </p:nvSpPr>
        <p:spPr>
          <a:xfrm>
            <a:off x="242998" y="1511995"/>
            <a:ext cx="5643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00" y="504000"/>
            <a:ext cx="8208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00" y="1728000"/>
            <a:ext cx="5157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6000" y="6192000"/>
            <a:ext cx="813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671164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685800" rtl="0" eaLnBrk="1" latinLnBrk="0" hangingPunct="1">
        <a:lnSpc>
          <a:spcPts val="2475"/>
        </a:lnSpc>
        <a:spcBef>
          <a:spcPct val="0"/>
        </a:spcBef>
        <a:buNone/>
        <a:defRPr sz="225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450"/>
        </a:spcAft>
        <a:buFont typeface="Arial" panose="020B0604020202020204" pitchFamily="34" charset="0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35000" indent="-13500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13500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1"/>
        </a:buClr>
        <a:buFont typeface="British Council Sans" panose="020B05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dirty="0"/>
              <a:t>Teaching English in the Basic School: grades 5 - 9</a:t>
            </a:r>
            <a:endParaRPr lang="en-GB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New Ukrainian School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www.britishcouncil.org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608000"/>
            <a:ext cx="5760000" cy="252000"/>
          </a:xfrm>
        </p:spPr>
        <p:txBody>
          <a:bodyPr/>
          <a:lstStyle/>
          <a:p>
            <a:r>
              <a:rPr lang="en-US" dirty="0"/>
              <a:t>03 November </a:t>
            </a:r>
            <a:r>
              <a:rPr lang="en-GB" dirty="0"/>
              <a:t>202</a:t>
            </a:r>
            <a:r>
              <a:rPr lang="uk-UA" dirty="0"/>
              <a:t>1</a:t>
            </a:r>
            <a:endParaRPr lang="en-GB" dirty="0"/>
          </a:p>
        </p:txBody>
      </p:sp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B340FEE-FAD4-44B3-BDED-0785DB189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356" y="253726"/>
            <a:ext cx="3054335" cy="89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05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AE00E-A92B-43B9-8311-5EAF5D1F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66" y="964327"/>
            <a:ext cx="8136000" cy="792000"/>
          </a:xfrm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British Council Sans"/>
                <a:ea typeface="+mn-ea"/>
                <a:cs typeface="+mn-cs"/>
              </a:rPr>
              <a:t>Course duration - 6 weeks</a:t>
            </a:r>
            <a:endParaRPr lang="en-GB" sz="2200" dirty="0">
              <a:solidFill>
                <a:srgbClr val="000000"/>
              </a:solidFill>
              <a:latin typeface="British Council Sans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7CD70-A3BB-4991-B30A-C4F01B57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www.britishcouncil.org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9BB12-C09B-4B5C-A7BB-6D05BE55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6D262C-4B2D-48A9-A6C8-2C3CD9B0D436}"/>
              </a:ext>
            </a:extLst>
          </p:cNvPr>
          <p:cNvSpPr txBox="1"/>
          <p:nvPr/>
        </p:nvSpPr>
        <p:spPr>
          <a:xfrm>
            <a:off x="606466" y="1802673"/>
            <a:ext cx="36588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British Council Sans"/>
              </a:rPr>
              <a:t>Total number of hours - 60</a:t>
            </a:r>
            <a:endParaRPr lang="en-GB" sz="2200" dirty="0">
              <a:solidFill>
                <a:srgbClr val="000000"/>
              </a:solidFill>
              <a:latin typeface="British Council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A481D-D66F-4D62-A649-D59DFC13195D}"/>
              </a:ext>
            </a:extLst>
          </p:cNvPr>
          <p:cNvSpPr txBox="1"/>
          <p:nvPr/>
        </p:nvSpPr>
        <p:spPr>
          <a:xfrm>
            <a:off x="1185750" y="2810176"/>
            <a:ext cx="70942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lvl="3" indent="-180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Asynchronous online course and forums – 20 hours</a:t>
            </a:r>
            <a:endParaRPr lang="en-GB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85A536-6EFB-4328-8F26-8540D9B5B82F}"/>
              </a:ext>
            </a:extLst>
          </p:cNvPr>
          <p:cNvSpPr txBox="1"/>
          <p:nvPr/>
        </p:nvSpPr>
        <p:spPr>
          <a:xfrm>
            <a:off x="1185750" y="3735547"/>
            <a:ext cx="5989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3" indent="-180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Synchronous live sessions – 40 hours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804873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68D673-5D0D-D541-B92F-3B1F7A86D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999" y="1728000"/>
            <a:ext cx="5906411" cy="1440000"/>
          </a:xfrm>
        </p:spPr>
        <p:txBody>
          <a:bodyPr/>
          <a:lstStyle/>
          <a:p>
            <a:r>
              <a:rPr lang="en-US" dirty="0"/>
              <a:t>Certificates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03ED8-F2B0-8C45-A0F3-37C726DC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2971524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7E3678-0ABA-4F2D-B6C1-85E3EFA52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itish Council Sans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855A73-A9CB-45B6-A433-412435A6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854FA-307F-854E-96D4-DE585DB24BD3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30859"/>
              </a:solidFill>
              <a:effectLst/>
              <a:uLnTx/>
              <a:uFillTx/>
              <a:latin typeface="British Council San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F5A2F0-935A-4CBD-918B-3F32703D298E}"/>
              </a:ext>
            </a:extLst>
          </p:cNvPr>
          <p:cNvSpPr txBox="1"/>
          <p:nvPr/>
        </p:nvSpPr>
        <p:spPr>
          <a:xfrm>
            <a:off x="418156" y="757000"/>
            <a:ext cx="8221843" cy="533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To qualify for an INSETT certificate, you are expected to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3A7A0-D9E5-42FA-909D-0401912ED7B7}"/>
              </a:ext>
            </a:extLst>
          </p:cNvPr>
          <p:cNvSpPr txBox="1"/>
          <p:nvPr/>
        </p:nvSpPr>
        <p:spPr>
          <a:xfrm>
            <a:off x="558528" y="5437404"/>
            <a:ext cx="802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course is recognised as part of teacher’s professional development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18E97C-86CD-46E3-9872-888D7F47A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142" y="1688782"/>
            <a:ext cx="2380858" cy="32700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45A6C7-7EE5-49AF-B6C7-CC42ACCBB07B}"/>
              </a:ext>
            </a:extLst>
          </p:cNvPr>
          <p:cNvSpPr txBox="1"/>
          <p:nvPr/>
        </p:nvSpPr>
        <p:spPr>
          <a:xfrm>
            <a:off x="504000" y="1688782"/>
            <a:ext cx="4572000" cy="3176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marR="0" lvl="3" indent="-18000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complete 100% of the self-access course</a:t>
            </a:r>
          </a:p>
          <a:p>
            <a:pPr marL="180000" lvl="3" indent="-1800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dirty="0"/>
              <a:t>participate meaningfully in all forum discussions</a:t>
            </a:r>
          </a:p>
          <a:p>
            <a:pPr marL="180000" lvl="3" indent="-1800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dirty="0"/>
              <a:t>attend and fully engage in 100% of live sessions</a:t>
            </a:r>
          </a:p>
          <a:p>
            <a:pPr marL="180000" lvl="3" indent="-1800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dirty="0"/>
              <a:t>do all the portfolio tasks.</a:t>
            </a:r>
          </a:p>
        </p:txBody>
      </p:sp>
    </p:spTree>
    <p:extLst>
      <p:ext uri="{BB962C8B-B14F-4D97-AF65-F5344CB8AC3E}">
        <p14:creationId xmlns:p14="http://schemas.microsoft.com/office/powerpoint/2010/main" val="2388837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68D673-5D0D-D541-B92F-3B1F7A86D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999" y="1728000"/>
            <a:ext cx="5906411" cy="1440000"/>
          </a:xfrm>
        </p:spPr>
        <p:txBody>
          <a:bodyPr/>
          <a:lstStyle/>
          <a:p>
            <a:r>
              <a:rPr lang="en-US" dirty="0"/>
              <a:t>Requirements</a:t>
            </a:r>
            <a:br>
              <a:rPr lang="en-US" dirty="0"/>
            </a:br>
            <a:r>
              <a:rPr lang="en-US" dirty="0"/>
              <a:t>for teachers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03ED8-F2B0-8C45-A0F3-37C726DC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980146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D80A-F31B-4D45-BDD3-468E8672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Requirements for participants</a:t>
            </a:r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23EA-D566-4B9E-BB36-F219A701B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2032118"/>
            <a:ext cx="8480609" cy="2967721"/>
          </a:xfrm>
        </p:spPr>
        <p:txBody>
          <a:bodyPr/>
          <a:lstStyle/>
          <a:p>
            <a:pPr lvl="3">
              <a:lnSpc>
                <a:spcPct val="150000"/>
              </a:lnSpc>
            </a:pPr>
            <a:r>
              <a:rPr lang="en-GB" sz="2200" dirty="0"/>
              <a:t>Willingness and commitment to professional development </a:t>
            </a:r>
          </a:p>
          <a:p>
            <a:pPr lvl="3">
              <a:lnSpc>
                <a:spcPct val="150000"/>
              </a:lnSpc>
            </a:pPr>
            <a:r>
              <a:rPr lang="en-GB" sz="2200" dirty="0"/>
              <a:t>Level of English – B2 </a:t>
            </a:r>
          </a:p>
          <a:p>
            <a:pPr lvl="3">
              <a:lnSpc>
                <a:spcPct val="150000"/>
              </a:lnSpc>
            </a:pPr>
            <a:r>
              <a:rPr lang="en-GB" sz="2200" dirty="0"/>
              <a:t>Access to computers/notebooks</a:t>
            </a:r>
          </a:p>
          <a:p>
            <a:pPr lvl="3">
              <a:lnSpc>
                <a:spcPct val="150000"/>
              </a:lnSpc>
            </a:pPr>
            <a:r>
              <a:rPr lang="en-GB" sz="2200" dirty="0"/>
              <a:t>Connection to the internet</a:t>
            </a:r>
          </a:p>
          <a:p>
            <a:pPr lvl="3">
              <a:lnSpc>
                <a:spcPct val="150000"/>
              </a:lnSpc>
            </a:pPr>
            <a:r>
              <a:rPr lang="en-GB" sz="2200" dirty="0"/>
              <a:t>Time management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59760-2745-4DB9-9D82-B019C4CC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itish Council Sans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017DC-543E-4A2C-ADF4-EF416573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854FA-307F-854E-96D4-DE585DB24BD3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30859"/>
              </a:solidFill>
              <a:effectLst/>
              <a:uLnTx/>
              <a:uFillTx/>
              <a:latin typeface="British Council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42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5E0C4D-8E7B-4555-89BB-CC24BED2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9FBED2-3362-4B23-A82E-522A0E03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15</a:t>
            </a:fld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0EE23D-A136-40B8-B56C-85146F80AAB8}"/>
              </a:ext>
            </a:extLst>
          </p:cNvPr>
          <p:cNvSpPr txBox="1"/>
          <p:nvPr/>
        </p:nvSpPr>
        <p:spPr>
          <a:xfrm>
            <a:off x="587890" y="587308"/>
            <a:ext cx="5291833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300"/>
              </a:lnSpc>
              <a:spcBef>
                <a:spcPct val="0"/>
              </a:spcBef>
            </a:pPr>
            <a:r>
              <a:rPr lang="en-US" sz="3000" dirty="0">
                <a:solidFill>
                  <a:schemeClr val="tx2"/>
                </a:solidFill>
                <a:latin typeface="British Council Sans Headline" panose="020B0504020202020204" pitchFamily="34" charset="0"/>
                <a:ea typeface="+mj-ea"/>
                <a:cs typeface="British Council Sans Headline" panose="020B0504020202020204" pitchFamily="34" charset="0"/>
              </a:rPr>
              <a:t>To register for the course:</a:t>
            </a:r>
            <a:endParaRPr lang="en-GB" sz="3000" dirty="0">
              <a:solidFill>
                <a:schemeClr val="tx2"/>
              </a:solidFill>
              <a:latin typeface="British Council Sans Headline" panose="020B0504020202020204" pitchFamily="34" charset="0"/>
              <a:ea typeface="+mj-ea"/>
              <a:cs typeface="British Council Sans Headline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0B5A0-F2E2-4E22-831B-DA566AC05185}"/>
              </a:ext>
            </a:extLst>
          </p:cNvPr>
          <p:cNvSpPr txBox="1"/>
          <p:nvPr/>
        </p:nvSpPr>
        <p:spPr>
          <a:xfrm>
            <a:off x="1154254" y="4283621"/>
            <a:ext cx="4452822" cy="533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lvl="3" indent="-1800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OTC and troubleshooting Guide</a:t>
            </a:r>
            <a:endParaRPr lang="en-GB" sz="22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886A970-1CD9-477F-A3D2-49BEDF119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7983" y="1534590"/>
            <a:ext cx="1182959" cy="118295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EB40AB5-7680-47DD-A8FD-7AD6D7C58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0743" y="2691217"/>
            <a:ext cx="1182959" cy="118295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F7E7E26-49C2-4DCA-ADF6-72722D13B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40743" y="3932356"/>
            <a:ext cx="1267137" cy="12671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18637C-F3C5-465E-AE99-86E1B46B7192}"/>
              </a:ext>
            </a:extLst>
          </p:cNvPr>
          <p:cNvSpPr txBox="1"/>
          <p:nvPr/>
        </p:nvSpPr>
        <p:spPr>
          <a:xfrm>
            <a:off x="1085784" y="1885855"/>
            <a:ext cx="2881921" cy="533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3" indent="-1800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Welcome letter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85FA88-1602-4B8D-878E-E6A55D1A91C4}"/>
              </a:ext>
            </a:extLst>
          </p:cNvPr>
          <p:cNvSpPr txBox="1"/>
          <p:nvPr/>
        </p:nvSpPr>
        <p:spPr>
          <a:xfrm>
            <a:off x="1050763" y="2991510"/>
            <a:ext cx="2951962" cy="533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3" indent="-1800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Participant’s Manual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EC49A-5772-4962-8552-81BCCC889E09}"/>
              </a:ext>
            </a:extLst>
          </p:cNvPr>
          <p:cNvSpPr txBox="1"/>
          <p:nvPr/>
        </p:nvSpPr>
        <p:spPr>
          <a:xfrm>
            <a:off x="2776756" y="4639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827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68D673-5D0D-D541-B92F-3B1F7A86D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</a:t>
            </a:r>
            <a:r>
              <a:rPr lang="en-US" dirty="0"/>
              <a:t>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03ED8-F2B0-8C45-A0F3-37C726DC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GB" dirty="0">
                <a:solidFill>
                  <a:srgbClr val="FFFFFF">
                    <a:tint val="75000"/>
                  </a:srgbClr>
                </a:solidFill>
                <a:latin typeface="British Council Sans"/>
              </a:rPr>
              <a:t>www.britishcouncil.org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22F359-9B93-477E-8B28-48BCCBD15F43}"/>
              </a:ext>
            </a:extLst>
          </p:cNvPr>
          <p:cNvSpPr txBox="1"/>
          <p:nvPr/>
        </p:nvSpPr>
        <p:spPr>
          <a:xfrm>
            <a:off x="359069" y="3215442"/>
            <a:ext cx="5518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Viktoriia.Ivanishcheva@britishcouncil.org.ua  </a:t>
            </a: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76D617-6D5C-47B7-9DEA-4A76774A4FBE}"/>
              </a:ext>
            </a:extLst>
          </p:cNvPr>
          <p:cNvSpPr txBox="1"/>
          <p:nvPr/>
        </p:nvSpPr>
        <p:spPr>
          <a:xfrm>
            <a:off x="359069" y="4001549"/>
            <a:ext cx="4625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myroslava.shlapak@britishcouncil.org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48785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D80A-F31B-4D45-BDD3-468E8672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23EA-D566-4B9E-BB36-F219A701B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973395"/>
            <a:ext cx="4479061" cy="2321769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Core programme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Structure of the programme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Certificates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Requirements for teachers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59760-2745-4DB9-9D82-B019C4CC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itish Council Sans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017DC-543E-4A2C-ADF4-EF416573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854FA-307F-854E-96D4-DE585DB24BD3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30859"/>
              </a:solidFill>
              <a:effectLst/>
              <a:uLnTx/>
              <a:uFillTx/>
              <a:latin typeface="British Council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047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68D673-5D0D-D541-B92F-3B1F7A86D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Core Programme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03ED8-F2B0-8C45-A0F3-37C726DC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340764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5A349-66F0-4493-8E84-F1FCAEAF0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04000"/>
            <a:ext cx="906056" cy="356168"/>
          </a:xfrm>
        </p:spPr>
        <p:txBody>
          <a:bodyPr/>
          <a:lstStyle/>
          <a:p>
            <a:r>
              <a:rPr lang="en-US" dirty="0"/>
              <a:t>Aim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5F2EF-9FF1-410A-A57F-9950FF28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94B01-1A60-42B3-B8EB-9BF410771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E6C55-8FFA-4760-BA72-828A2015D5C6}"/>
              </a:ext>
            </a:extLst>
          </p:cNvPr>
          <p:cNvSpPr txBox="1"/>
          <p:nvPr/>
        </p:nvSpPr>
        <p:spPr>
          <a:xfrm>
            <a:off x="339891" y="1472741"/>
            <a:ext cx="21403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British Council Sans Headline" panose="020B0504020202020204" pitchFamily="34" charset="0"/>
                <a:ea typeface="+mj-ea"/>
                <a:cs typeface="British Council Sans Headline" panose="020B0504020202020204" pitchFamily="34" charset="0"/>
              </a:rPr>
              <a:t>Outcomes</a:t>
            </a:r>
            <a:endParaRPr lang="en-GB" sz="3000" dirty="0">
              <a:solidFill>
                <a:schemeClr val="tx2"/>
              </a:solidFill>
              <a:latin typeface="British Council Sans Headline" panose="020B0504020202020204" pitchFamily="34" charset="0"/>
              <a:ea typeface="+mj-ea"/>
              <a:cs typeface="British Council Sans Headline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374EB4-274A-41C0-90D3-6BE661A59C38}"/>
              </a:ext>
            </a:extLst>
          </p:cNvPr>
          <p:cNvSpPr txBox="1"/>
          <p:nvPr/>
        </p:nvSpPr>
        <p:spPr>
          <a:xfrm>
            <a:off x="221988" y="1039544"/>
            <a:ext cx="7910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3" indent="-180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improve skills of teaching English in the basic school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53F251-CA51-4FBC-8432-E933E7765C47}"/>
              </a:ext>
            </a:extLst>
          </p:cNvPr>
          <p:cNvSpPr txBox="1"/>
          <p:nvPr/>
        </p:nvSpPr>
        <p:spPr>
          <a:xfrm>
            <a:off x="221988" y="2057222"/>
            <a:ext cx="850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3" indent="-180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deepen </a:t>
            </a:r>
            <a:r>
              <a:rPr lang="en-GB" dirty="0"/>
              <a:t>knowledge and understanding of the Ukrainian education reform concepts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E1418D-1A28-4AFC-93E0-DD94D309DC02}"/>
              </a:ext>
            </a:extLst>
          </p:cNvPr>
          <p:cNvSpPr txBox="1"/>
          <p:nvPr/>
        </p:nvSpPr>
        <p:spPr>
          <a:xfrm>
            <a:off x="221988" y="3030475"/>
            <a:ext cx="813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marR="0" lvl="3" indent="-180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deepen awareness of the role of the teacher as the facilitator of learning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B89C4ED0-2F73-4C2B-90CF-26CFFA3F7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675D6B7C-004F-4CBA-BE1D-C635D17D6C4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219031" y="773907"/>
            <a:ext cx="9048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British Council Sans" panose="020B0504020202020204" pitchFamily="34" charset="0"/>
                <a:cs typeface="Calibri" panose="020F0502020204030204" pitchFamily="34" charset="0"/>
              </a:rPr>
              <a:t>Module 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D4ED2-36B5-4A55-BA97-52251CF0C481}"/>
              </a:ext>
            </a:extLst>
          </p:cNvPr>
          <p:cNvSpPr txBox="1"/>
          <p:nvPr/>
        </p:nvSpPr>
        <p:spPr>
          <a:xfrm>
            <a:off x="221988" y="3726729"/>
            <a:ext cx="856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3" indent="-180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consider the tools for further professional development through reflection on their own professional practices and cooperation with other teachers 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AA8EA2-5356-485A-8F3A-50A071A88651}"/>
              </a:ext>
            </a:extLst>
          </p:cNvPr>
          <p:cNvSpPr txBox="1"/>
          <p:nvPr/>
        </p:nvSpPr>
        <p:spPr>
          <a:xfrm>
            <a:off x="221988" y="4699981"/>
            <a:ext cx="8424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3" indent="-180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analyse and evaluate ways of developing learners' thinking skills and simulate situations that encourage deep learning and information processing, effective questioning and the use of core skills in learning a foreign language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88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5" grpId="0"/>
      <p:bldP spid="16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D80A-F31B-4D45-BDD3-468E8672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programme</a:t>
            </a:r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23EA-D566-4B9E-BB36-F219A701B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Introduction to the Programme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Understanding learners and their learning preferences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Managing the educational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Assessment for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Developing communicative language skills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Teaching blueprint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r>
              <a:rPr lang="en-GB" b="0" dirty="0">
                <a:solidFill>
                  <a:schemeClr val="tx1"/>
                </a:solidFill>
              </a:rPr>
              <a:t>Programme feedback and round-up conference</a:t>
            </a:r>
            <a:endParaRPr lang="uk-UA" b="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59760-2745-4DB9-9D82-B019C4CC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itish Council Sans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017DC-543E-4A2C-ADF4-EF416573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854FA-307F-854E-96D4-DE585DB24BD3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30859"/>
              </a:solidFill>
              <a:effectLst/>
              <a:uLnTx/>
              <a:uFillTx/>
              <a:latin typeface="British Council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449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68D673-5D0D-D541-B92F-3B1F7A86D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999" y="1728000"/>
            <a:ext cx="5906411" cy="1440000"/>
          </a:xfrm>
        </p:spPr>
        <p:txBody>
          <a:bodyPr/>
          <a:lstStyle/>
          <a:p>
            <a:r>
              <a:rPr lang="en-US" dirty="0"/>
              <a:t>Programme components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03ED8-F2B0-8C45-A0F3-37C726DC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9522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B534-034E-4C53-B1D9-AAE3207D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programme</a:t>
            </a:r>
            <a:endParaRPr lang="uk-U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F9582-2320-4151-BFC8-7E9D2F36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itish Council Sans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71DCB-0A8C-470B-8D08-62A184A8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854FA-307F-854E-96D4-DE585DB24BD3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30859"/>
              </a:solidFill>
              <a:effectLst/>
              <a:uLnTx/>
              <a:uFillTx/>
              <a:latin typeface="British Council Sans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559D732-5188-4284-A75A-CF8E76793DD2}"/>
              </a:ext>
            </a:extLst>
          </p:cNvPr>
          <p:cNvGraphicFramePr/>
          <p:nvPr/>
        </p:nvGraphicFramePr>
        <p:xfrm>
          <a:off x="182480" y="1076960"/>
          <a:ext cx="8839600" cy="503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31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54006-D103-4DC1-ACF0-3072BF50D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B554006-D103-4DC1-ACF0-3072BF50D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245ED1-8B01-44AA-884A-D405ADE81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EA245ED1-8B01-44AA-884A-D405ADE81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6A17A9-6589-4922-9303-7A302294F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B36A17A9-6589-4922-9303-7A302294F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2051CD-170F-4C5D-A741-0ECA1902C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BC2051CD-170F-4C5D-A741-0ECA1902CE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C3683C-A96B-4405-9C2A-21601B5C5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D7C3683C-A96B-4405-9C2A-21601B5C5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380D2C-AB35-497A-B540-8774F71C5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BA380D2C-AB35-497A-B540-8774F71C5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46C806-AD5C-4123-955C-369D17DCB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2046C806-AD5C-4123-955C-369D17DCB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260C19-CF9F-4F4C-AF15-552699019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93260C19-CF9F-4F4C-AF15-552699019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7EA244-1462-4234-8908-3D4B37210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3F7EA244-1462-4234-8908-3D4B37210D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BB8304-7738-42E1-B855-33299F3F7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31BB8304-7738-42E1-B855-33299F3F7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4F1D8D-3EAA-4138-9A7D-B18DC56C9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334F1D8D-3EAA-4138-9A7D-B18DC56C9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73B23E-8A79-47E4-8F7B-785C1F319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3373B23E-8A79-47E4-8F7B-785C1F319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8C5BA0-C46D-4C99-8A0D-C0ED4D090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468C5BA0-C46D-4C99-8A0D-C0ED4D090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945EDC-B2BC-48BA-B889-86DFA730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E5945EDC-B2BC-48BA-B889-86DFA730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0D31EE-4728-4398-B558-BE1795423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110D31EE-4728-4398-B558-BE1795423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E1DD75-91B4-4FB3-AC59-E9A3F47CB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ABE1DD75-91B4-4FB3-AC59-E9A3F47CB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F6A6C3-FFE2-4703-8DC2-E3583DF22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1AF6A6C3-FFE2-4703-8DC2-E3583DF22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9D16EA-5803-431B-97E3-BBF5E1B8E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>
                                            <p:graphicEl>
                                              <a:dgm id="{109D16EA-5803-431B-97E3-BBF5E1B8E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197BA3-6EF8-4EFA-A416-AD60ED1FE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EA197BA3-6EF8-4EFA-A416-AD60ED1FEA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A0D22F-DD43-4822-9EE4-19FEB628A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F7A0D22F-DD43-4822-9EE4-19FEB628A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ABFC-4704-489B-A456-A0F9A44B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Components</a:t>
            </a:r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3D87D-00D8-4B6B-A6C7-91DFFF696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000" y="4957197"/>
            <a:ext cx="2157231" cy="1050235"/>
          </a:xfrm>
        </p:spPr>
        <p:txBody>
          <a:bodyPr/>
          <a:lstStyle/>
          <a:p>
            <a:r>
              <a:rPr lang="en-GB" b="0" dirty="0">
                <a:solidFill>
                  <a:schemeClr val="tx1"/>
                </a:solidFill>
              </a:rPr>
              <a:t>Course content</a:t>
            </a:r>
          </a:p>
          <a:p>
            <a:r>
              <a:rPr lang="en-GB" b="0" dirty="0">
                <a:solidFill>
                  <a:schemeClr val="tx1"/>
                </a:solidFill>
              </a:rPr>
              <a:t>Individual mode</a:t>
            </a:r>
          </a:p>
          <a:p>
            <a:endParaRPr lang="uk-UA" b="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4DE6D-376A-4AC6-9A84-0011D835B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1811" y="5049867"/>
            <a:ext cx="1712832" cy="1127415"/>
          </a:xfrm>
        </p:spPr>
        <p:txBody>
          <a:bodyPr/>
          <a:lstStyle/>
          <a:p>
            <a:r>
              <a:rPr lang="en-GB" b="0" dirty="0">
                <a:solidFill>
                  <a:schemeClr val="tx1"/>
                </a:solidFill>
              </a:rPr>
              <a:t>Moderated</a:t>
            </a:r>
          </a:p>
          <a:p>
            <a:r>
              <a:rPr lang="en-GB" b="0" dirty="0">
                <a:solidFill>
                  <a:schemeClr val="tx1"/>
                </a:solidFill>
              </a:rPr>
              <a:t>Forum guide</a:t>
            </a:r>
          </a:p>
          <a:p>
            <a:endParaRPr lang="uk-UA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1E32F-680B-4AB5-8CE8-D9B32705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itish Council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0ED8B-1AC8-4A38-B784-95C2CFE2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854FA-307F-854E-96D4-DE585DB24BD3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30859"/>
              </a:solidFill>
              <a:effectLst/>
              <a:uLnTx/>
              <a:uFillTx/>
              <a:latin typeface="British Council Sans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48E4C6-A892-6F44-8D92-759AA0DC8C8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473" t="23718" r="9311" b="25437"/>
          <a:stretch/>
        </p:blipFill>
        <p:spPr bwMode="auto">
          <a:xfrm>
            <a:off x="2094103" y="3608982"/>
            <a:ext cx="1172672" cy="660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phic 75">
            <a:extLst>
              <a:ext uri="{FF2B5EF4-FFF2-40B4-BE49-F238E27FC236}">
                <a16:creationId xmlns:a16="http://schemas.microsoft.com/office/drawing/2014/main" id="{8E756715-E61B-A94D-A5A7-0B309F646A1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797" t="18634" r="18619" b="18594"/>
          <a:stretch/>
        </p:blipFill>
        <p:spPr bwMode="auto">
          <a:xfrm>
            <a:off x="4071297" y="3664708"/>
            <a:ext cx="1011162" cy="79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964425-5CB8-43C7-A28F-A83E797BB39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2762" y="819694"/>
            <a:ext cx="5698969" cy="2819400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D10A559-2E55-46C7-BE63-E3E79B0DEBD2}"/>
              </a:ext>
            </a:extLst>
          </p:cNvPr>
          <p:cNvSpPr txBox="1">
            <a:spLocks/>
          </p:cNvSpPr>
          <p:nvPr/>
        </p:nvSpPr>
        <p:spPr>
          <a:xfrm>
            <a:off x="6482769" y="4963215"/>
            <a:ext cx="1948166" cy="961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Portfolio guide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itish Council Sans"/>
              <a:ea typeface="+mn-ea"/>
              <a:cs typeface="+mn-cs"/>
            </a:endParaRPr>
          </a:p>
        </p:txBody>
      </p:sp>
      <p:pic>
        <p:nvPicPr>
          <p:cNvPr id="13" name="Graphic 22">
            <a:extLst>
              <a:ext uri="{FF2B5EF4-FFF2-40B4-BE49-F238E27FC236}">
                <a16:creationId xmlns:a16="http://schemas.microsoft.com/office/drawing/2014/main" id="{07FF405B-C344-8B4C-A069-00D9999CD856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0588" t="20588" r="37647" b="17647"/>
          <a:stretch/>
        </p:blipFill>
        <p:spPr bwMode="auto">
          <a:xfrm>
            <a:off x="6213552" y="3707744"/>
            <a:ext cx="548193" cy="748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9A2D6B-A758-4C09-B29A-D6608EC95D05}"/>
              </a:ext>
            </a:extLst>
          </p:cNvPr>
          <p:cNvSpPr txBox="1"/>
          <p:nvPr/>
        </p:nvSpPr>
        <p:spPr>
          <a:xfrm>
            <a:off x="2094103" y="4471426"/>
            <a:ext cx="5084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solidFill>
                  <a:schemeClr val="tx1"/>
                </a:solidFill>
              </a:rPr>
              <a:t>The British Council OTC platform</a:t>
            </a:r>
          </a:p>
        </p:txBody>
      </p:sp>
    </p:spTree>
    <p:extLst>
      <p:ext uri="{BB962C8B-B14F-4D97-AF65-F5344CB8AC3E}">
        <p14:creationId xmlns:p14="http://schemas.microsoft.com/office/powerpoint/2010/main" val="4006224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832F87-E6C1-4219-A562-DB157FF0B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635788"/>
            <a:ext cx="8963025" cy="5310591"/>
          </a:xfrm>
          <a:prstGeom prst="rect">
            <a:avLst/>
          </a:prstGeom>
          <a:noFill/>
        </p:spPr>
      </p:pic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CAAEA8E7-54CB-40BA-9BEA-54FF38D6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36854FA-307F-854E-96D4-DE585DB24BD3}" type="slidenum">
              <a:rPr lang="en-GB" noProof="0" smtClean="0"/>
              <a:pPr>
                <a:spcAft>
                  <a:spcPts val="600"/>
                </a:spcAft>
              </a:pPr>
              <a:t>9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418EC-2B5A-4044-813A-23943B87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595161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- indigo">
  <a:themeElements>
    <a:clrScheme name="British Council - Orang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8200"/>
      </a:accent1>
      <a:accent2>
        <a:srgbClr val="EA0034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230859"/>
      </a:hlink>
      <a:folHlink>
        <a:srgbClr val="7F7F7F"/>
      </a:folHlink>
    </a:clrScheme>
    <a:fontScheme name="Custom 2">
      <a:majorFont>
        <a:latin typeface="British Council Sans Bold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Standard - Orange" id="{2A24C295-FA48-4E02-AF87-2BF7DEA1642F}" vid="{9C3FF416-8999-49DE-98C1-A9DD33166470}"/>
    </a:ext>
  </a:extLst>
</a:theme>
</file>

<file path=ppt/theme/theme2.xml><?xml version="1.0" encoding="utf-8"?>
<a:theme xmlns:a="http://schemas.openxmlformats.org/drawingml/2006/main" name="Section - indigo">
  <a:themeElements>
    <a:clrScheme name="British Council - Orang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8200"/>
      </a:accent1>
      <a:accent2>
        <a:srgbClr val="EA0034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230859"/>
      </a:hlink>
      <a:folHlink>
        <a:srgbClr val="7F7F7F"/>
      </a:folHlink>
    </a:clrScheme>
    <a:fontScheme name="Custom 2">
      <a:majorFont>
        <a:latin typeface="British Council Sans Bold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Standard - Orange" id="{2A24C295-FA48-4E02-AF87-2BF7DEA1642F}" vid="{F35B68FA-7594-4237-9A7F-AA30EE946439}"/>
    </a:ext>
  </a:extLst>
</a:theme>
</file>

<file path=ppt/theme/theme3.xml><?xml version="1.0" encoding="utf-8"?>
<a:theme xmlns:a="http://schemas.openxmlformats.org/drawingml/2006/main" name="Cover - white">
  <a:themeElements>
    <a:clrScheme name="British Council - Orang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8200"/>
      </a:accent1>
      <a:accent2>
        <a:srgbClr val="EA0034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230859"/>
      </a:hlink>
      <a:folHlink>
        <a:srgbClr val="7F7F7F"/>
      </a:folHlink>
    </a:clrScheme>
    <a:fontScheme name="Custom 2">
      <a:majorFont>
        <a:latin typeface="British Council Sans Bold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Standard - Orange" id="{2A24C295-FA48-4E02-AF87-2BF7DEA1642F}" vid="{471E1652-1BFA-493B-8E1B-D5FA72767377}"/>
    </a:ext>
  </a:extLst>
</a:theme>
</file>

<file path=ppt/theme/theme4.xml><?xml version="1.0" encoding="utf-8"?>
<a:theme xmlns:a="http://schemas.openxmlformats.org/drawingml/2006/main" name="Section - white">
  <a:themeElements>
    <a:clrScheme name="British Council - Orang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8200"/>
      </a:accent1>
      <a:accent2>
        <a:srgbClr val="EA0034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230859"/>
      </a:hlink>
      <a:folHlink>
        <a:srgbClr val="7F7F7F"/>
      </a:folHlink>
    </a:clrScheme>
    <a:fontScheme name="Custom 2">
      <a:majorFont>
        <a:latin typeface="British Council Sans Bold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Standard - Orange" id="{2A24C295-FA48-4E02-AF87-2BF7DEA1642F}" vid="{2CC17B75-B673-450D-BF87-43CC1592D542}"/>
    </a:ext>
  </a:extLst>
</a:theme>
</file>

<file path=ppt/theme/theme5.xml><?xml version="1.0" encoding="utf-8"?>
<a:theme xmlns:a="http://schemas.openxmlformats.org/drawingml/2006/main" name="British Council">
  <a:themeElements>
    <a:clrScheme name="British Council - Orang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8200"/>
      </a:accent1>
      <a:accent2>
        <a:srgbClr val="EA0034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230859"/>
      </a:hlink>
      <a:folHlink>
        <a:srgbClr val="7F7F7F"/>
      </a:folHlink>
    </a:clrScheme>
    <a:fontScheme name="Custom 2">
      <a:majorFont>
        <a:latin typeface="British Council Sans Bold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Standard - Orange" id="{2A24C295-FA48-4E02-AF87-2BF7DEA1642F}" vid="{2C130DFA-4391-42D5-81B6-92A9901BA302}"/>
    </a:ext>
  </a:extLst>
</a:theme>
</file>

<file path=ppt/theme/theme6.xml><?xml version="1.0" encoding="utf-8"?>
<a:theme xmlns:a="http://schemas.openxmlformats.org/drawingml/2006/main" name="British Council blank">
  <a:themeElements>
    <a:clrScheme name="British Council - Orang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8200"/>
      </a:accent1>
      <a:accent2>
        <a:srgbClr val="EA0034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230859"/>
      </a:hlink>
      <a:folHlink>
        <a:srgbClr val="7F7F7F"/>
      </a:folHlink>
    </a:clrScheme>
    <a:fontScheme name="Custom 2">
      <a:majorFont>
        <a:latin typeface="British Council Sans Bold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Standard - Orange" id="{2A24C295-FA48-4E02-AF87-2BF7DEA1642F}" vid="{C52057B0-C5F8-482E-9124-7FE3A9DD2234}"/>
    </a:ext>
  </a:extLst>
</a:theme>
</file>

<file path=ppt/theme/theme7.xml><?xml version="1.0" encoding="utf-8"?>
<a:theme xmlns:a="http://schemas.openxmlformats.org/drawingml/2006/main" name="1_Section - indigo">
  <a:themeElements>
    <a:clrScheme name="British Council - Orang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8200"/>
      </a:accent1>
      <a:accent2>
        <a:srgbClr val="EA0034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Orange" id="{E99CB2A6-C8C2-42CB-8E0B-B7D1ECC195E2}" vid="{6440DEAF-C2FC-48DF-9925-EBAAF0075E6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7C19CF3B9F2B4CB522692FBC838045" ma:contentTypeVersion="13" ma:contentTypeDescription="Create a new document." ma:contentTypeScope="" ma:versionID="9226e7c48f8f32e19eaa6238eeac312e">
  <xsd:schema xmlns:xsd="http://www.w3.org/2001/XMLSchema" xmlns:xs="http://www.w3.org/2001/XMLSchema" xmlns:p="http://schemas.microsoft.com/office/2006/metadata/properties" xmlns:ns2="886ba5a3-21a3-495f-95e3-8e89cabd449c" xmlns:ns3="de245d07-5625-4578-90a1-ca05b86af27b" targetNamespace="http://schemas.microsoft.com/office/2006/metadata/properties" ma:root="true" ma:fieldsID="4310acf2b3326693cf7b4d8054ff9766" ns2:_="" ns3:_="">
    <xsd:import namespace="886ba5a3-21a3-495f-95e3-8e89cabd449c"/>
    <xsd:import namespace="de245d07-5625-4578-90a1-ca05b86af2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ba5a3-21a3-495f-95e3-8e89cabd4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45d07-5625-4578-90a1-ca05b86af2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0998CE-628A-4576-9E04-E67268471B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DA58A8-12A0-4D68-96CE-6B80F2EF3A2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e245d07-5625-4578-90a1-ca05b86af27b"/>
    <ds:schemaRef ds:uri="http://schemas.microsoft.com/office/2006/documentManagement/types"/>
    <ds:schemaRef ds:uri="http://schemas.microsoft.com/office/infopath/2007/PartnerControls"/>
    <ds:schemaRef ds:uri="886ba5a3-21a3-495f-95e3-8e89cabd449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AC7964D-4D6E-4148-A8DD-BEC75803C7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6ba5a3-21a3-495f-95e3-8e89cabd449c"/>
    <ds:schemaRef ds:uri="de245d07-5625-4578-90a1-ca05b86af2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 - orange 4x3</Template>
  <TotalTime>1860</TotalTime>
  <Words>409</Words>
  <Application>Microsoft Office PowerPoint</Application>
  <PresentationFormat>On-screen Show (4:3)</PresentationFormat>
  <Paragraphs>95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British Council Sans Headline</vt:lpstr>
      <vt:lpstr>Calibri</vt:lpstr>
      <vt:lpstr>British Council Sans</vt:lpstr>
      <vt:lpstr>Arial</vt:lpstr>
      <vt:lpstr>Cover - indigo</vt:lpstr>
      <vt:lpstr>Section - indigo</vt:lpstr>
      <vt:lpstr>Cover - white</vt:lpstr>
      <vt:lpstr>Section - white</vt:lpstr>
      <vt:lpstr>British Council</vt:lpstr>
      <vt:lpstr>British Council blank</vt:lpstr>
      <vt:lpstr>1_Section - indigo</vt:lpstr>
      <vt:lpstr>Teaching English in the Basic School: grades 5 - 9</vt:lpstr>
      <vt:lpstr>Agenda</vt:lpstr>
      <vt:lpstr>Core Programme</vt:lpstr>
      <vt:lpstr>Aim</vt:lpstr>
      <vt:lpstr>Core programme</vt:lpstr>
      <vt:lpstr>Programme components</vt:lpstr>
      <vt:lpstr>Core programme</vt:lpstr>
      <vt:lpstr>Components</vt:lpstr>
      <vt:lpstr>PowerPoint Presentation</vt:lpstr>
      <vt:lpstr>Course duration - 6 weeks</vt:lpstr>
      <vt:lpstr>Certificates</vt:lpstr>
      <vt:lpstr>PowerPoint Presentation</vt:lpstr>
      <vt:lpstr>Requirements for teachers</vt:lpstr>
      <vt:lpstr>Requirements for participants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teaching essentials</dc:title>
  <dc:creator>Sasha Shalenko</dc:creator>
  <cp:lastModifiedBy>Ivanishcheva, Viktoriia (Ukraine)</cp:lastModifiedBy>
  <cp:revision>35</cp:revision>
  <cp:lastPrinted>2019-09-18T09:30:23Z</cp:lastPrinted>
  <dcterms:created xsi:type="dcterms:W3CDTF">2020-07-16T08:48:39Z</dcterms:created>
  <dcterms:modified xsi:type="dcterms:W3CDTF">2021-11-03T10:33:52Z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0x010100CB7C19CF3B9F2B4CB522692FBC838045</vt:lpwstr>
  </property>
</Properties>
</file>