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  <p:sldMasterId id="2147483685" r:id="rId5"/>
    <p:sldMasterId id="2147483692" r:id="rId6"/>
    <p:sldMasterId id="2147483699" r:id="rId7"/>
    <p:sldMasterId id="2147483707" r:id="rId8"/>
  </p:sldMasterIdLst>
  <p:notesMasterIdLst>
    <p:notesMasterId r:id="rId27"/>
  </p:notesMasterIdLst>
  <p:sldIdLst>
    <p:sldId id="383" r:id="rId9"/>
    <p:sldId id="1799" r:id="rId10"/>
    <p:sldId id="1819" r:id="rId11"/>
    <p:sldId id="1800" r:id="rId12"/>
    <p:sldId id="1801" r:id="rId13"/>
    <p:sldId id="1802" r:id="rId14"/>
    <p:sldId id="1803" r:id="rId15"/>
    <p:sldId id="1804" r:id="rId16"/>
    <p:sldId id="1805" r:id="rId17"/>
    <p:sldId id="1806" r:id="rId18"/>
    <p:sldId id="1807" r:id="rId19"/>
    <p:sldId id="1808" r:id="rId20"/>
    <p:sldId id="1813" r:id="rId21"/>
    <p:sldId id="1818" r:id="rId22"/>
    <p:sldId id="1809" r:id="rId23"/>
    <p:sldId id="1812" r:id="rId24"/>
    <p:sldId id="1817" r:id="rId25"/>
    <p:sldId id="1811" r:id="rId26"/>
  </p:sldIdLst>
  <p:sldSz cx="12192000" cy="6858000"/>
  <p:notesSz cx="6858000" cy="9144000"/>
  <p:embeddedFontLst>
    <p:embeddedFont>
      <p:font typeface="British Council Sans" panose="020B0604020202020204" charset="0"/>
      <p:regular r:id="rId28"/>
      <p:bold r:id="rId29"/>
      <p:italic r:id="rId30"/>
      <p:boldItalic r:id="rId31"/>
    </p:embeddedFont>
    <p:embeddedFont>
      <p:font typeface="British Council Sans Headline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, Amy (E&amp;E)" initials="RA(" lastIdx="107" clrIdx="0">
    <p:extLst>
      <p:ext uri="{19B8F6BF-5375-455C-9EA6-DF929625EA0E}">
        <p15:presenceInfo xmlns:p15="http://schemas.microsoft.com/office/powerpoint/2012/main" userId="S::Amy.Rogers@britishcouncil.org::cbe5a969-9f47-43ed-905c-cd45be8eafa1" providerId="AD"/>
      </p:ext>
    </p:extLst>
  </p:cmAuthor>
  <p:cmAuthor id="2" name="Peppas, Annoula (English &amp; Exams)" initials="PA(&amp;E" lastIdx="3" clrIdx="1">
    <p:extLst>
      <p:ext uri="{19B8F6BF-5375-455C-9EA6-DF929625EA0E}">
        <p15:presenceInfo xmlns:p15="http://schemas.microsoft.com/office/powerpoint/2012/main" userId="S::Annoula.Peppas@britishcouncil.org::0cd7aadd-e0b2-44d5-860b-27fff127946b" providerId="AD"/>
      </p:ext>
    </p:extLst>
  </p:cmAuthor>
  <p:cmAuthor id="3" name="Murphy, Judith (English &amp; Exams)" initials="MJ(&amp;E" lastIdx="36" clrIdx="2">
    <p:extLst>
      <p:ext uri="{19B8F6BF-5375-455C-9EA6-DF929625EA0E}">
        <p15:presenceInfo xmlns:p15="http://schemas.microsoft.com/office/powerpoint/2012/main" userId="S::Judith.House@britishcouncil.org::b1c598d4-118b-4d65-87f9-45476634751d" providerId="AD"/>
      </p:ext>
    </p:extLst>
  </p:cmAuthor>
  <p:cmAuthor id="4" name="Gareth Royle" initials="GR" lastIdx="1" clrIdx="3">
    <p:extLst>
      <p:ext uri="{19B8F6BF-5375-455C-9EA6-DF929625EA0E}">
        <p15:presenceInfo xmlns:p15="http://schemas.microsoft.com/office/powerpoint/2012/main" userId="6f799235006a86a9" providerId="Windows Live"/>
      </p:ext>
    </p:extLst>
  </p:cmAuthor>
  <p:cmAuthor id="5" name="Washburn, Kathryn (Marketing)" initials="WK(" lastIdx="1" clrIdx="4">
    <p:extLst>
      <p:ext uri="{19B8F6BF-5375-455C-9EA6-DF929625EA0E}">
        <p15:presenceInfo xmlns:p15="http://schemas.microsoft.com/office/powerpoint/2012/main" userId="S::Kathryn.Washburn@britishcouncil.org::b255d070-0440-4bf7-9b86-a2193397aab8" providerId="AD"/>
      </p:ext>
    </p:extLst>
  </p:cmAuthor>
  <p:cmAuthor id="6" name="Bibby, Michael (Czech Republic)" initials="BM(R" lastIdx="10" clrIdx="5">
    <p:extLst>
      <p:ext uri="{19B8F6BF-5375-455C-9EA6-DF929625EA0E}">
        <p15:presenceInfo xmlns:p15="http://schemas.microsoft.com/office/powerpoint/2012/main" userId="S::Michael.Bibby@britishcouncil.org::270f2983-2658-4ffe-99f9-1302d02d4c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B"/>
    <a:srgbClr val="0000FF"/>
    <a:srgbClr val="009900"/>
    <a:srgbClr val="FFE300"/>
    <a:srgbClr val="5DEB4B"/>
    <a:srgbClr val="FF00C8"/>
    <a:srgbClr val="920061"/>
    <a:srgbClr val="00DCFF"/>
    <a:srgbClr val="005CB9"/>
    <a:srgbClr val="E4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chuk, Alina (Customer Management)" userId="d8e8ab48-ab15-46cb-a1b1-b891cbd4db77" providerId="ADAL" clId="{6E89E3AF-8EFC-4142-8219-3D8FFB6C836E}"/>
    <pc:docChg chg="custSel modSld">
      <pc:chgData name="Kalinchuk, Alina (Customer Management)" userId="d8e8ab48-ab15-46cb-a1b1-b891cbd4db77" providerId="ADAL" clId="{6E89E3AF-8EFC-4142-8219-3D8FFB6C836E}" dt="2024-09-10T13:47:20.366" v="163" actId="12"/>
      <pc:docMkLst>
        <pc:docMk/>
      </pc:docMkLst>
      <pc:sldChg chg="delSp modSp mod">
        <pc:chgData name="Kalinchuk, Alina (Customer Management)" userId="d8e8ab48-ab15-46cb-a1b1-b891cbd4db77" providerId="ADAL" clId="{6E89E3AF-8EFC-4142-8219-3D8FFB6C836E}" dt="2024-09-10T13:47:20.366" v="163" actId="12"/>
        <pc:sldMkLst>
          <pc:docMk/>
          <pc:sldMk cId="2992474109" sldId="1800"/>
        </pc:sldMkLst>
        <pc:spChg chg="mod">
          <ac:chgData name="Kalinchuk, Alina (Customer Management)" userId="d8e8ab48-ab15-46cb-a1b1-b891cbd4db77" providerId="ADAL" clId="{6E89E3AF-8EFC-4142-8219-3D8FFB6C836E}" dt="2024-09-10T13:47:20.366" v="163" actId="12"/>
          <ac:spMkLst>
            <pc:docMk/>
            <pc:sldMk cId="2992474109" sldId="1800"/>
            <ac:spMk id="2" creationId="{E171D619-13B0-A33A-3223-987F2FEFF902}"/>
          </ac:spMkLst>
        </pc:spChg>
        <pc:spChg chg="del mod">
          <ac:chgData name="Kalinchuk, Alina (Customer Management)" userId="d8e8ab48-ab15-46cb-a1b1-b891cbd4db77" providerId="ADAL" clId="{6E89E3AF-8EFC-4142-8219-3D8FFB6C836E}" dt="2024-09-10T13:45:57.922" v="1" actId="478"/>
          <ac:spMkLst>
            <pc:docMk/>
            <pc:sldMk cId="2992474109" sldId="1800"/>
            <ac:spMk id="3" creationId="{FE295F51-9A87-B6E5-359D-F321E89F76BB}"/>
          </ac:spMkLst>
        </pc:spChg>
      </pc:sldChg>
    </pc:docChg>
  </pc:docChgLst>
  <pc:docChgLst>
    <pc:chgData name="Kalinchuk, Alina (Customer Management)" userId="d8e8ab48-ab15-46cb-a1b1-b891cbd4db77" providerId="ADAL" clId="{360F7DF4-63D0-4787-BA08-B17ACE872EFF}"/>
    <pc:docChg chg="modSld">
      <pc:chgData name="Kalinchuk, Alina (Customer Management)" userId="d8e8ab48-ab15-46cb-a1b1-b891cbd4db77" providerId="ADAL" clId="{360F7DF4-63D0-4787-BA08-B17ACE872EFF}" dt="2024-09-10T13:44:45.810" v="27" actId="20577"/>
      <pc:docMkLst>
        <pc:docMk/>
      </pc:docMkLst>
      <pc:sldChg chg="modSp mod">
        <pc:chgData name="Kalinchuk, Alina (Customer Management)" userId="d8e8ab48-ab15-46cb-a1b1-b891cbd4db77" providerId="ADAL" clId="{360F7DF4-63D0-4787-BA08-B17ACE872EFF}" dt="2024-09-10T13:44:45.810" v="27" actId="20577"/>
        <pc:sldMkLst>
          <pc:docMk/>
          <pc:sldMk cId="503442687" sldId="1799"/>
        </pc:sldMkLst>
        <pc:spChg chg="mod">
          <ac:chgData name="Kalinchuk, Alina (Customer Management)" userId="d8e8ab48-ab15-46cb-a1b1-b891cbd4db77" providerId="ADAL" clId="{360F7DF4-63D0-4787-BA08-B17ACE872EFF}" dt="2024-09-10T13:44:45.810" v="27" actId="20577"/>
          <ac:spMkLst>
            <pc:docMk/>
            <pc:sldMk cId="503442687" sldId="1799"/>
            <ac:spMk id="3" creationId="{31EC5392-0777-8662-DEF5-91A02F44C5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7074-B566-4DA1-8A8A-39D6F3937B6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A955F-B111-4ECA-81E5-65D4C94F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9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6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0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8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7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9200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3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6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00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4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84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12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5DEB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95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92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05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48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20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368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4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21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C7EF-A301-46E9-8391-E4ED6A36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6A82-33A0-403B-9F66-41D15701F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FB154-8974-4CD6-B1C3-C97FE898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849D-E99F-4F54-A42E-FDCD4260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066-A84A-4239-A186-EB355DDCB26B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BA150-A5A6-4BA0-BCF5-44550F4E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DA2F-780C-4702-9388-08B0EE00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721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A40C5F7-8B86-4B8F-A4A2-1E996A25D7A0}"/>
              </a:ext>
            </a:extLst>
          </p:cNvPr>
          <p:cNvSpPr>
            <a:spLocks/>
          </p:cNvSpPr>
          <p:nvPr userDrawn="1"/>
        </p:nvSpPr>
        <p:spPr bwMode="auto">
          <a:xfrm>
            <a:off x="0" y="6084000"/>
            <a:ext cx="10026650" cy="77628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7128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E12EA-CB58-4CA7-89EC-B4E6C0D7DDB5}"/>
              </a:ext>
            </a:extLst>
          </p:cNvPr>
          <p:cNvGrpSpPr/>
          <p:nvPr userDrawn="1"/>
        </p:nvGrpSpPr>
        <p:grpSpPr>
          <a:xfrm>
            <a:off x="1332000" y="5795093"/>
            <a:ext cx="2304000" cy="1438490"/>
            <a:chOff x="1332000" y="5795093"/>
            <a:chExt cx="2304000" cy="143849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60D587-CC6B-448C-A232-D0124D9B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000" y="6658187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51EBF72-F209-4C0B-A532-2CA4D7FE0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83" y="665818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E5309E8-1E64-4ECD-9134-B1A1C557A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00" y="6658187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AD83EC2-9114-4ABC-8B5F-7438606A0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000" y="5795093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51A30AD-918D-4FC5-8DBA-4A34E059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83" y="5795093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8340284-1C76-4B3D-9CC0-C610ED4E8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00" y="5795093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4804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9A41E46-D562-4842-A5A8-DD2EF9F02F58}"/>
              </a:ext>
            </a:extLst>
          </p:cNvPr>
          <p:cNvGrpSpPr/>
          <p:nvPr userDrawn="1"/>
        </p:nvGrpSpPr>
        <p:grpSpPr>
          <a:xfrm>
            <a:off x="9360000" y="-362117"/>
            <a:ext cx="3168907" cy="1442117"/>
            <a:chOff x="9360000" y="-362117"/>
            <a:chExt cx="3168907" cy="1442117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29DE51-098C-4612-A1AE-466BA9DA25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7580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8378273-AD0F-43FB-8275-D7BDD45AB4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9698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F4E8D8D-B637-474E-8ED3-31B57EB5AB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0674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8359BB7-4C1E-4214-B68B-5862142FDF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2791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BB28E97-DD7B-4651-BA5D-B5141A2C5F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7998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236183F-5ADE-4A71-8C96-1A22F64ADF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0115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370C8E7-5DF8-4472-B258-D23C3A120F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1091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CBB5E15-CA87-4226-95DB-EB2CDF0E0E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3209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0538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4EAC38-F253-46BA-8FF0-64EE45A2A2E1}"/>
              </a:ext>
            </a:extLst>
          </p:cNvPr>
          <p:cNvSpPr>
            <a:spLocks/>
          </p:cNvSpPr>
          <p:nvPr userDrawn="1"/>
        </p:nvSpPr>
        <p:spPr bwMode="auto">
          <a:xfrm>
            <a:off x="0" y="6084000"/>
            <a:ext cx="10026650" cy="77628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7128000" cy="79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F607E-FBDD-45C3-938E-DA96C5C92AB1}"/>
              </a:ext>
            </a:extLst>
          </p:cNvPr>
          <p:cNvGrpSpPr/>
          <p:nvPr userDrawn="1"/>
        </p:nvGrpSpPr>
        <p:grpSpPr>
          <a:xfrm>
            <a:off x="8856000" y="-217488"/>
            <a:ext cx="1727200" cy="1730375"/>
            <a:chOff x="8208000" y="-217488"/>
            <a:chExt cx="1727200" cy="17303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61E74FF-14B2-4468-A513-816BFFC8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00" y="10810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9E0DF2D-8F64-44DF-B0EF-E2470F89D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113" y="1081087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B985C28-964C-487A-87B6-055035B4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00" y="10810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515C4E1-8964-4EFB-9BD4-0EBD2AB7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00" y="4333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D40F40D-B849-4CBB-B132-ACF61D39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113" y="433387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EFFECBA-7771-4AF9-A217-228F30BF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00" y="433387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DEC8647-EC5D-4CB7-A22C-2F5264F4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00" y="-217488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BEAAE72-1796-460E-A5DF-26A8D454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113" y="-217488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702F824-EB89-4617-B7B4-82F143013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00" y="-217488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6392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2010C6-BF9F-44FD-BC7B-37C3F25C0DDD}"/>
              </a:ext>
            </a:extLst>
          </p:cNvPr>
          <p:cNvGrpSpPr/>
          <p:nvPr userDrawn="1"/>
        </p:nvGrpSpPr>
        <p:grpSpPr>
          <a:xfrm>
            <a:off x="10152000" y="5328000"/>
            <a:ext cx="1727200" cy="1727200"/>
            <a:chOff x="10152000" y="5328000"/>
            <a:chExt cx="1727200" cy="1727200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2489FB77-F74B-4853-BEAD-8167D19A1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BB56CFF-FA6D-4D70-B70D-EE8CA07B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66234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B9297FB-25C1-4A60-A33E-272E2F20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E380E4BD-FAF1-4CD0-B10B-223AC394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56917128-FE62-452A-895F-34EB0EF6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9757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02EDB-8FFC-4286-9B27-E0238048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1771E42-5DFC-49EB-82C7-978C00215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69F0F647-6D02-46FB-AD32-2D0E695A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3280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240463BB-2CDE-4D60-A448-7768BEBC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797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48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6120000" y="1800000"/>
            <a:ext cx="5148000" cy="3960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2665E-706F-4370-82F5-8A507C7F6BAF}"/>
              </a:ext>
            </a:extLst>
          </p:cNvPr>
          <p:cNvGrpSpPr/>
          <p:nvPr userDrawn="1"/>
        </p:nvGrpSpPr>
        <p:grpSpPr>
          <a:xfrm>
            <a:off x="9360000" y="-362117"/>
            <a:ext cx="3168907" cy="1442117"/>
            <a:chOff x="9360000" y="-362117"/>
            <a:chExt cx="3168907" cy="1442117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3A3F8FE-1558-4B2F-B09A-95F8A22899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7580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38D62D5-6C6E-46A8-9C07-CF873C2F2A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59698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8219A49-6680-4ABE-B4FF-4AD3F6F7C5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0674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8D2DFD4-6332-4516-A4CF-6D0060133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2791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F2A1692-DEFD-405D-93B0-43A07AFF2F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7998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D6693DE-5339-4B6C-A480-A9C3715F3F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0115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D0C24C9-2EAF-4172-B0ED-522F63F6DF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1091" y="-359697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5D5C6EC-381A-45D8-A030-B75D89247F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3209" y="504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4511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089B79E-22EB-4874-A9BF-7F719CDAA400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99332C9-957D-4078-A042-B358BA30CDBC}"/>
              </a:ext>
            </a:extLst>
          </p:cNvPr>
          <p:cNvSpPr>
            <a:spLocks/>
          </p:cNvSpPr>
          <p:nvPr userDrawn="1"/>
        </p:nvSpPr>
        <p:spPr bwMode="auto">
          <a:xfrm>
            <a:off x="0" y="6084000"/>
            <a:ext cx="10026650" cy="77628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Dots 1">
            <a:extLst>
              <a:ext uri="{FF2B5EF4-FFF2-40B4-BE49-F238E27FC236}">
                <a16:creationId xmlns:a16="http://schemas.microsoft.com/office/drawing/2014/main" id="{C8E6694C-CEAC-4126-B684-41EF3F23556A}"/>
              </a:ext>
            </a:extLst>
          </p:cNvPr>
          <p:cNvGrpSpPr/>
          <p:nvPr userDrawn="1"/>
        </p:nvGrpSpPr>
        <p:grpSpPr>
          <a:xfrm>
            <a:off x="8532000" y="4212000"/>
            <a:ext cx="1727200" cy="3025775"/>
            <a:chOff x="8966200" y="1077913"/>
            <a:chExt cx="1727200" cy="3025775"/>
          </a:xfrm>
          <a:solidFill>
            <a:srgbClr val="23085A">
              <a:alpha val="10000"/>
            </a:srgbClr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9C0D3FB-7260-4D14-ACDD-59B00689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6AC0FF3-B27B-4D49-82BB-1BDB0C98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6718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2511878-90C7-47E3-B802-5D38530DF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6C2038E-ACC8-435E-B8C3-2A17957D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527E2C-3D69-4603-B1D5-2FE4F07C7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0241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7B37EF31-58BC-4CA7-B130-EDE511D7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9382DBD-9097-4116-9C8E-E8F8E41B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06B8429-0669-428A-A8D4-B003AA03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0F12E8E-011C-4787-80A5-39DC8271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CEE83110-6E34-4FC0-A18F-E21DED3CD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47D442E7-588E-4F93-83D3-175B50BA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AF02F2-6F58-4196-A323-FE4171D98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49A383DD-02DD-4B19-9EBD-B833CB85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F39141A-7DB7-455D-8E47-070C9BA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88FBC9B6-5B0A-4745-8390-2D43D717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B943-E636-46C1-BD91-1CEAB172F7C9}"/>
              </a:ext>
            </a:extLst>
          </p:cNvPr>
          <p:cNvGrpSpPr/>
          <p:nvPr userDrawn="1"/>
        </p:nvGrpSpPr>
        <p:grpSpPr>
          <a:xfrm>
            <a:off x="145511" y="3168000"/>
            <a:ext cx="1438490" cy="2304000"/>
            <a:chOff x="145511" y="3168000"/>
            <a:chExt cx="1438490" cy="2304000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080B5B06-37C1-42C9-B0F2-63B6D83383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5209" y="3168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249D4A36-C5DC-4A0A-B739-458D901A39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3091" y="4032303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F1104E07-2755-4E7F-9CFE-114784B84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5209" y="4896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8B1918D9-DA4B-4EDC-BEAE-601F160008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8302" y="3168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5BFBFA8-1CE8-4217-A002-C31C418024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6185" y="4032303"/>
              <a:ext cx="580235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C5D9CBA4-70B6-4B6F-ACF9-27FC65F80F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8302" y="4896302"/>
              <a:ext cx="576000" cy="575396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776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0A142FA-C89D-41B6-B206-BCCAC8156DE6}"/>
              </a:ext>
            </a:extLst>
          </p:cNvPr>
          <p:cNvGrpSpPr/>
          <p:nvPr userDrawn="1"/>
        </p:nvGrpSpPr>
        <p:grpSpPr>
          <a:xfrm>
            <a:off x="10152000" y="5328000"/>
            <a:ext cx="1727200" cy="1727200"/>
            <a:chOff x="10152000" y="5328000"/>
            <a:chExt cx="1727200" cy="172720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7D130BC-390C-419A-A969-CCC22279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50B2928-FE1F-4FFB-BEB0-9B93940D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66234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E518A1D-B4E5-4C58-8EAD-A77B0259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66234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CD12533-C342-4AC7-BF19-2128684F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24ECF55-2C7A-4FD7-82F4-2D97B258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9757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44AC709-2C4F-4A64-A81C-178986307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9757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F96FA19-152F-4D1D-9B87-6B1D172AA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BF23290-BBA3-4285-8116-F794E30F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13" y="5328000"/>
              <a:ext cx="434975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50711C-7C34-4526-942E-AA965703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400" y="5328000"/>
              <a:ext cx="431800" cy="431800"/>
            </a:xfrm>
            <a:prstGeom prst="ellipse">
              <a:avLst/>
            </a:prstGeom>
            <a:solidFill>
              <a:srgbClr val="23085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689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3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3CC4E0A-5E3B-482B-8CCA-D9DC9F5ECFFE}"/>
              </a:ext>
            </a:extLst>
          </p:cNvPr>
          <p:cNvGrpSpPr/>
          <p:nvPr userDrawn="1"/>
        </p:nvGrpSpPr>
        <p:grpSpPr>
          <a:xfrm>
            <a:off x="4212000" y="1080000"/>
            <a:ext cx="7992525" cy="5779100"/>
            <a:chOff x="4212000" y="1080000"/>
            <a:chExt cx="7992525" cy="57791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EBBBA07-298F-4F75-B359-3A8EE99DE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2000" y="5761525"/>
              <a:ext cx="7991999" cy="1097575"/>
            </a:xfrm>
            <a:custGeom>
              <a:avLst/>
              <a:gdLst>
                <a:gd name="T0" fmla="*/ 5026 w 5026"/>
                <a:gd name="T1" fmla="*/ 420 h 692"/>
                <a:gd name="T2" fmla="*/ 4301 w 5026"/>
                <a:gd name="T3" fmla="*/ 0 h 692"/>
                <a:gd name="T4" fmla="*/ 0 w 5026"/>
                <a:gd name="T5" fmla="*/ 0 h 692"/>
                <a:gd name="T6" fmla="*/ 1196 w 5026"/>
                <a:gd name="T7" fmla="*/ 692 h 692"/>
                <a:gd name="T8" fmla="*/ 5026 w 5026"/>
                <a:gd name="T9" fmla="*/ 692 h 692"/>
                <a:gd name="T10" fmla="*/ 5026 w 5026"/>
                <a:gd name="T11" fmla="*/ 42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6" h="692">
                  <a:moveTo>
                    <a:pt x="5026" y="420"/>
                  </a:moveTo>
                  <a:lnTo>
                    <a:pt x="4301" y="0"/>
                  </a:lnTo>
                  <a:lnTo>
                    <a:pt x="0" y="0"/>
                  </a:lnTo>
                  <a:lnTo>
                    <a:pt x="1196" y="692"/>
                  </a:lnTo>
                  <a:lnTo>
                    <a:pt x="5026" y="692"/>
                  </a:lnTo>
                  <a:lnTo>
                    <a:pt x="5026" y="4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DDBF1588-B6CB-4C7F-A5F4-5F8E54EC6915}"/>
                </a:ext>
              </a:extLst>
            </p:cNvPr>
            <p:cNvSpPr/>
            <p:nvPr userDrawn="1"/>
          </p:nvSpPr>
          <p:spPr>
            <a:xfrm rot="16200000">
              <a:off x="5292000" y="0"/>
              <a:ext cx="4680000" cy="6840000"/>
            </a:xfrm>
            <a:prstGeom prst="round1Rect">
              <a:avLst>
                <a:gd name="adj" fmla="val 9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11CAA59-220F-4377-B51E-FCBD88FB4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2000" y="1080000"/>
              <a:ext cx="1152525" cy="5346000"/>
            </a:xfrm>
            <a:custGeom>
              <a:avLst/>
              <a:gdLst>
                <a:gd name="T0" fmla="*/ 726 w 726"/>
                <a:gd name="T1" fmla="*/ 420 h 3370"/>
                <a:gd name="T2" fmla="*/ 726 w 726"/>
                <a:gd name="T3" fmla="*/ 3370 h 3370"/>
                <a:gd name="T4" fmla="*/ 0 w 726"/>
                <a:gd name="T5" fmla="*/ 2950 h 3370"/>
                <a:gd name="T6" fmla="*/ 0 w 726"/>
                <a:gd name="T7" fmla="*/ 0 h 3370"/>
                <a:gd name="T8" fmla="*/ 726 w 726"/>
                <a:gd name="T9" fmla="*/ 42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3370">
                  <a:moveTo>
                    <a:pt x="726" y="420"/>
                  </a:moveTo>
                  <a:lnTo>
                    <a:pt x="726" y="3370"/>
                  </a:lnTo>
                  <a:lnTo>
                    <a:pt x="0" y="2950"/>
                  </a:lnTo>
                  <a:lnTo>
                    <a:pt x="0" y="0"/>
                  </a:lnTo>
                  <a:lnTo>
                    <a:pt x="726" y="4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DD88FCD-242A-482A-BBD4-2C2CFF711C75}"/>
              </a:ext>
            </a:extLst>
          </p:cNvPr>
          <p:cNvSpPr/>
          <p:nvPr userDrawn="1"/>
        </p:nvSpPr>
        <p:spPr>
          <a:xfrm rot="16200000">
            <a:off x="684000" y="-144000"/>
            <a:ext cx="2520000" cy="3240000"/>
          </a:xfrm>
          <a:prstGeom prst="round2DiagRect">
            <a:avLst/>
          </a:prstGeom>
          <a:solidFill>
            <a:srgbClr val="230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DC2E5-7738-4F50-8433-A3B25D41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85900" cy="4318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099792-5B77-4D35-8CBC-ACF9C04EBD9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36000" y="1908000"/>
            <a:ext cx="6192000" cy="244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400" b="0" spc="-1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D4EDC09-D2FB-4A1F-82CC-3FA2B209CC5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48000" y="6408000"/>
            <a:ext cx="10439999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6C064DB7-BE70-4383-92DF-AC11DF072ED1}"/>
              </a:ext>
            </a:extLst>
          </p:cNvPr>
          <p:cNvSpPr txBox="1">
            <a:spLocks/>
          </p:cNvSpPr>
          <p:nvPr userDrawn="1"/>
        </p:nvSpPr>
        <p:spPr>
          <a:xfrm>
            <a:off x="4536000" y="1296000"/>
            <a:ext cx="619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-100" normalizeH="0" noProof="0">
                <a:ln>
                  <a:noFill/>
                </a:ln>
                <a:solidFill>
                  <a:srgbClr val="23085A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Secondary Plus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08C-39CF-4B8C-AA48-11CB2AFCBC3D}"/>
              </a:ext>
            </a:extLst>
          </p:cNvPr>
          <p:cNvCxnSpPr/>
          <p:nvPr userDrawn="1"/>
        </p:nvCxnSpPr>
        <p:spPr>
          <a:xfrm>
            <a:off x="4536000" y="1800000"/>
            <a:ext cx="504000" cy="0"/>
          </a:xfrm>
          <a:prstGeom prst="line">
            <a:avLst/>
          </a:prstGeom>
          <a:ln w="25400" cap="rnd">
            <a:solidFill>
              <a:srgbClr val="23085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0661B-40EC-49A5-A8EE-D1C58A8900F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536000" y="4464000"/>
            <a:ext cx="6192837" cy="9720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A8691-FFD9-4027-8B1A-1090E6F1524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8000" y="1800000"/>
            <a:ext cx="2592000" cy="720000"/>
          </a:xfrm>
        </p:spPr>
        <p:txBody>
          <a:bodyPr/>
          <a:lstStyle>
            <a:lvl1pPr>
              <a:spcAft>
                <a:spcPts val="0"/>
              </a:spcAft>
              <a:defRPr kumimoji="0" lang="en-US" sz="2400" b="1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defRPr>
            </a:lvl1pPr>
            <a:lvl2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2pPr>
            <a:lvl3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3pPr>
            <a:lvl4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4pPr>
            <a:lvl5pPr>
              <a:spcAft>
                <a:spcPts val="0"/>
              </a:spcAft>
              <a:defRPr kumimoji="0" lang="en-GB" sz="2400" b="0" i="0" u="none" strike="noStrike" kern="1200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Arabic Light" panose="02000506050000020004" pitchFamily="2" charset="-78"/>
                <a:ea typeface="+mn-ea"/>
                <a:cs typeface="British Council Arabic Light" panose="02000506050000020004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4" name="Dots 1">
            <a:extLst>
              <a:ext uri="{FF2B5EF4-FFF2-40B4-BE49-F238E27FC236}">
                <a16:creationId xmlns:a16="http://schemas.microsoft.com/office/drawing/2014/main" id="{038DEC3C-E5D8-4733-B74B-025855636AEB}"/>
              </a:ext>
            </a:extLst>
          </p:cNvPr>
          <p:cNvGrpSpPr/>
          <p:nvPr userDrawn="1"/>
        </p:nvGrpSpPr>
        <p:grpSpPr>
          <a:xfrm>
            <a:off x="-108000" y="5256000"/>
            <a:ext cx="1727200" cy="1727200"/>
            <a:chOff x="8966200" y="1077913"/>
            <a:chExt cx="1727200" cy="1727200"/>
          </a:xfrm>
          <a:solidFill>
            <a:srgbClr val="23085A">
              <a:alpha val="10000"/>
            </a:srgb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32A66C5-AF5B-429D-A4C3-260E9028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F141005-5DAA-4D65-AA4F-D3C934F0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79C0AE8-E342-465F-8841-ADAD2168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C86C776-A594-44CC-87EB-33F5AD4A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FEA690E-B14C-48A3-9B57-FA5109E1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50C803E-58A9-48FC-BDE6-D9BD0690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BBACFE9-BAAB-442E-8D5A-149B588E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05A266D-62B1-4A1B-A2EF-65127A37E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FAAF8D2-C93F-4939-860D-A93EEEF3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Dots 1">
            <a:extLst>
              <a:ext uri="{FF2B5EF4-FFF2-40B4-BE49-F238E27FC236}">
                <a16:creationId xmlns:a16="http://schemas.microsoft.com/office/drawing/2014/main" id="{5C1C7468-C435-4D03-B181-AAA97AA4553D}"/>
              </a:ext>
            </a:extLst>
          </p:cNvPr>
          <p:cNvGrpSpPr>
            <a:grpSpLocks/>
          </p:cNvGrpSpPr>
          <p:nvPr userDrawn="1"/>
        </p:nvGrpSpPr>
        <p:grpSpPr>
          <a:xfrm rot="5400000">
            <a:off x="8639999" y="-1258562"/>
            <a:ext cx="2304000" cy="4032000"/>
            <a:chOff x="8966200" y="1077913"/>
            <a:chExt cx="1727200" cy="3025775"/>
          </a:xfrm>
          <a:solidFill>
            <a:srgbClr val="23085A">
              <a:alpha val="10000"/>
            </a:srgbClr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18DB8B44-CD1A-471F-8520-4F88D6BE9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C2B540E-EB7A-4A08-8F95-C9D62964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6718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00D187F-703B-48E8-A761-56B4DC361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348914F-5D35-401B-94CB-A1AF752F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FC400FF-85A8-4BF7-AD47-6BC7B284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0241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2DB5BCB-92B7-45C4-865F-3325DB0C9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CF53EDD-B3BB-40FD-ADEC-59AD1841B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287DF9F0-5F73-43FB-92C5-C6CA2150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7D316AA-0C44-44DB-B575-0C960F13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FB4C93D2-0468-4886-BDEE-F635A8690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772C2311-20F4-4688-82CE-1C25A876E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F08D1548-082B-4FB8-82D0-E2CD6CF83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F17507B8-B7C8-4098-A87D-553B5564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4875A40B-DC09-4CD8-B267-7D6E671E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056DF6E-8CF5-40CA-817D-6F24E602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7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1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A38903B-B523-4C12-B2A1-8FCD5027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02" y="540000"/>
            <a:ext cx="9359897" cy="5774004"/>
          </a:xfrm>
          <a:prstGeom prst="round1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17C43AA-CE3A-4E8D-B7F8-DA3C03D02829}"/>
              </a:ext>
            </a:extLst>
          </p:cNvPr>
          <p:cNvSpPr>
            <a:spLocks/>
          </p:cNvSpPr>
          <p:nvPr/>
        </p:nvSpPr>
        <p:spPr bwMode="auto">
          <a:xfrm>
            <a:off x="114854" y="6314004"/>
            <a:ext cx="10325146" cy="561340"/>
          </a:xfrm>
          <a:custGeom>
            <a:avLst/>
            <a:gdLst>
              <a:gd name="T0" fmla="*/ 5886 w 6493"/>
              <a:gd name="T1" fmla="*/ 353 h 353"/>
              <a:gd name="T2" fmla="*/ 0 w 6493"/>
              <a:gd name="T3" fmla="*/ 353 h 353"/>
              <a:gd name="T4" fmla="*/ 607 w 6493"/>
              <a:gd name="T5" fmla="*/ 0 h 353"/>
              <a:gd name="T6" fmla="*/ 6493 w 6493"/>
              <a:gd name="T7" fmla="*/ 0 h 353"/>
              <a:gd name="T8" fmla="*/ 5886 w 6493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3" h="353">
                <a:moveTo>
                  <a:pt x="5886" y="353"/>
                </a:moveTo>
                <a:lnTo>
                  <a:pt x="0" y="353"/>
                </a:lnTo>
                <a:lnTo>
                  <a:pt x="607" y="0"/>
                </a:lnTo>
                <a:lnTo>
                  <a:pt x="6493" y="0"/>
                </a:lnTo>
                <a:lnTo>
                  <a:pt x="5886" y="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732E4B02-9CCD-47E0-8D5C-D6067E71DA38}"/>
              </a:ext>
            </a:extLst>
          </p:cNvPr>
          <p:cNvSpPr>
            <a:spLocks/>
          </p:cNvSpPr>
          <p:nvPr userDrawn="1"/>
        </p:nvSpPr>
        <p:spPr bwMode="auto">
          <a:xfrm>
            <a:off x="-720000" y="540000"/>
            <a:ext cx="1800102" cy="6818763"/>
          </a:xfrm>
          <a:custGeom>
            <a:avLst/>
            <a:gdLst>
              <a:gd name="T0" fmla="*/ 0 w 1132"/>
              <a:gd name="T1" fmla="*/ 4288 h 4288"/>
              <a:gd name="T2" fmla="*/ 0 w 1132"/>
              <a:gd name="T3" fmla="*/ 655 h 4288"/>
              <a:gd name="T4" fmla="*/ 1132 w 1132"/>
              <a:gd name="T5" fmla="*/ 0 h 4288"/>
              <a:gd name="T6" fmla="*/ 1132 w 1132"/>
              <a:gd name="T7" fmla="*/ 3631 h 4288"/>
              <a:gd name="T8" fmla="*/ 0 w 1132"/>
              <a:gd name="T9" fmla="*/ 4288 h 4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2" h="4288">
                <a:moveTo>
                  <a:pt x="0" y="4288"/>
                </a:moveTo>
                <a:lnTo>
                  <a:pt x="0" y="655"/>
                </a:lnTo>
                <a:lnTo>
                  <a:pt x="1132" y="0"/>
                </a:lnTo>
                <a:lnTo>
                  <a:pt x="1132" y="3631"/>
                </a:lnTo>
                <a:lnTo>
                  <a:pt x="0" y="4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76DA2D-DD3D-45BB-BFC4-D9F4F00FB6BC}"/>
              </a:ext>
            </a:extLst>
          </p:cNvPr>
          <p:cNvGrpSpPr/>
          <p:nvPr userDrawn="1"/>
        </p:nvGrpSpPr>
        <p:grpSpPr>
          <a:xfrm>
            <a:off x="1404000" y="756000"/>
            <a:ext cx="6876000" cy="504000"/>
            <a:chOff x="1584000" y="2376000"/>
            <a:chExt cx="6876000" cy="504000"/>
          </a:xfrm>
        </p:grpSpPr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90F3F368-76FD-4BA4-90B3-21D4A68EA60B}"/>
                </a:ext>
              </a:extLst>
            </p:cNvPr>
            <p:cNvSpPr txBox="1">
              <a:spLocks/>
            </p:cNvSpPr>
            <p:nvPr/>
          </p:nvSpPr>
          <p:spPr>
            <a:xfrm>
              <a:off x="1584000" y="2376000"/>
              <a:ext cx="6876000" cy="360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British Council Sans" panose="020B05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-10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itish Council Sans"/>
                  <a:ea typeface="+mn-ea"/>
                  <a:cs typeface="+mn-cs"/>
                </a:rPr>
                <a:t>Secondary Plus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2533-D50F-4F3C-A7CB-3DE12A1C091F}"/>
                </a:ext>
              </a:extLst>
            </p:cNvPr>
            <p:cNvCxnSpPr/>
            <p:nvPr/>
          </p:nvCxnSpPr>
          <p:spPr>
            <a:xfrm>
              <a:off x="1584000" y="2880000"/>
              <a:ext cx="504000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510394-C589-4D55-B943-A0B9821945D0}"/>
              </a:ext>
            </a:extLst>
          </p:cNvPr>
          <p:cNvSpPr txBox="1">
            <a:spLocks/>
          </p:cNvSpPr>
          <p:nvPr userDrawn="1"/>
        </p:nvSpPr>
        <p:spPr>
          <a:xfrm>
            <a:off x="1403999" y="5742000"/>
            <a:ext cx="8712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325CCF-D213-45F9-809E-ABAE6DB01DE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03998" y="1404000"/>
            <a:ext cx="7740000" cy="414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6000" b="0" i="0" u="none" strike="noStrike" cap="none" spc="-15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</a:lstStyle>
          <a:p>
            <a:pPr marR="0" lvl="0" fontAlgn="auto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11" name="Dots 1">
            <a:extLst>
              <a:ext uri="{FF2B5EF4-FFF2-40B4-BE49-F238E27FC236}">
                <a16:creationId xmlns:a16="http://schemas.microsoft.com/office/drawing/2014/main" id="{DE1228DB-4868-48F6-8603-43C1990480C4}"/>
              </a:ext>
            </a:extLst>
          </p:cNvPr>
          <p:cNvGrpSpPr/>
          <p:nvPr userDrawn="1"/>
        </p:nvGrpSpPr>
        <p:grpSpPr>
          <a:xfrm>
            <a:off x="10728000" y="2700000"/>
            <a:ext cx="1727200" cy="3025775"/>
            <a:chOff x="8966200" y="1077913"/>
            <a:chExt cx="1727200" cy="3025775"/>
          </a:xfrm>
          <a:solidFill>
            <a:srgbClr val="23085A">
              <a:alpha val="10000"/>
            </a:srgb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62003F1-9B71-4E8A-B696-A9A6B359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CB076E8-73DD-439C-AC4B-8BEDAC177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6718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86901D8-EC47-4FF8-9400-D48CCCE2C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6718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03BD38F-CBFD-4227-BA33-92D1389F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8F3FAF2-8624-466D-9D10-5B16D2D2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024188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6C07CB8-56FD-457D-A652-08CCBB63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024188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1F2B01-C420-47E2-B1B2-6C46563E1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59CD180-9526-45AE-AD0B-7CDE17A9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3733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7F3A9A7-DFC1-4546-A20F-A89F968D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23733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CE3569A-DD36-4A80-8DB5-D1C9D20E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655D32E-B677-44DE-B31B-93D244EB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7256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96BCCA0-3229-4FD3-8998-29C546E5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7256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4773864-6D10-4F1E-82D5-B57109AF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423D2BE-6653-4804-8081-2C00035F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1077913"/>
              <a:ext cx="434975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4501BF06-0870-4E5C-BD70-64FC038E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077913"/>
              <a:ext cx="431800" cy="43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75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324000"/>
            <a:ext cx="11592000" cy="6533999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02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GB" noProof="0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12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5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9720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0" y="324000"/>
            <a:ext cx="10026650" cy="653628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6083999"/>
            <a:ext cx="11592000" cy="774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E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324000" y="324000"/>
            <a:ext cx="11268000" cy="576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0" y="324000"/>
            <a:ext cx="323850" cy="5954713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E4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62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648000" y="540000"/>
            <a:ext cx="432000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84" r:id="rId4"/>
    <p:sldLayoutId id="2147483681" r:id="rId5"/>
    <p:sldLayoutId id="2147483683" r:id="rId6"/>
    <p:sldLayoutId id="2147483796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783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DEB4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DEB4B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765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6" r:id="rId5"/>
    <p:sldLayoutId id="2147483704" r:id="rId6"/>
    <p:sldLayoutId id="2147483705" r:id="rId7"/>
    <p:sldLayoutId id="2147483733" r:id="rId8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DCFF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712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408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hub.britishcouncil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inghub.britishcouncil.org/d2l/login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hub.britishcouncil.org/d2l/login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848D834-8317-428A-AF54-EE99880D07B5}"/>
              </a:ext>
            </a:extLst>
          </p:cNvPr>
          <p:cNvSpPr/>
          <p:nvPr/>
        </p:nvSpPr>
        <p:spPr>
          <a:xfrm rot="16200000">
            <a:off x="1279440" y="-739440"/>
            <a:ext cx="2520000" cy="4430880"/>
          </a:xfrm>
          <a:prstGeom prst="round2DiagRect">
            <a:avLst/>
          </a:prstGeom>
          <a:solidFill>
            <a:srgbClr val="230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355837-42B3-4FA1-B897-B30CE346A96E}"/>
              </a:ext>
            </a:extLst>
          </p:cNvPr>
          <p:cNvGrpSpPr/>
          <p:nvPr/>
        </p:nvGrpSpPr>
        <p:grpSpPr>
          <a:xfrm>
            <a:off x="-106713" y="2221138"/>
            <a:ext cx="8020800" cy="4670469"/>
            <a:chOff x="-556879" y="2160000"/>
            <a:chExt cx="8020800" cy="467046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0FB4AD7-5287-4630-BD81-32B345408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0714" y="2160000"/>
              <a:ext cx="1728000" cy="4602163"/>
            </a:xfrm>
            <a:custGeom>
              <a:avLst/>
              <a:gdLst>
                <a:gd name="T0" fmla="*/ 0 w 1087"/>
                <a:gd name="T1" fmla="*/ 2899 h 2899"/>
                <a:gd name="T2" fmla="*/ 0 w 1087"/>
                <a:gd name="T3" fmla="*/ 629 h 2899"/>
                <a:gd name="T4" fmla="*/ 1087 w 1087"/>
                <a:gd name="T5" fmla="*/ 0 h 2899"/>
                <a:gd name="T6" fmla="*/ 1087 w 1087"/>
                <a:gd name="T7" fmla="*/ 2271 h 2899"/>
                <a:gd name="T8" fmla="*/ 0 w 1087"/>
                <a:gd name="T9" fmla="*/ 2899 h 2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2899">
                  <a:moveTo>
                    <a:pt x="0" y="2899"/>
                  </a:moveTo>
                  <a:lnTo>
                    <a:pt x="0" y="629"/>
                  </a:lnTo>
                  <a:lnTo>
                    <a:pt x="1087" y="0"/>
                  </a:lnTo>
                  <a:lnTo>
                    <a:pt x="1087" y="2271"/>
                  </a:lnTo>
                  <a:lnTo>
                    <a:pt x="0" y="2899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2097324-1B73-47F9-9620-6D51FC557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287" y="2160000"/>
              <a:ext cx="6120000" cy="3600000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9701A64-EC2A-4DA1-8C19-3F4F57129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6879" y="5728744"/>
              <a:ext cx="8020800" cy="1101725"/>
            </a:xfrm>
            <a:custGeom>
              <a:avLst/>
              <a:gdLst>
                <a:gd name="T0" fmla="*/ 3846 w 5042"/>
                <a:gd name="T1" fmla="*/ 694 h 694"/>
                <a:gd name="T2" fmla="*/ 0 w 5042"/>
                <a:gd name="T3" fmla="*/ 694 h 694"/>
                <a:gd name="T4" fmla="*/ 1196 w 5042"/>
                <a:gd name="T5" fmla="*/ 0 h 694"/>
                <a:gd name="T6" fmla="*/ 5042 w 5042"/>
                <a:gd name="T7" fmla="*/ 0 h 694"/>
                <a:gd name="T8" fmla="*/ 3846 w 504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2" h="694">
                  <a:moveTo>
                    <a:pt x="3846" y="694"/>
                  </a:moveTo>
                  <a:lnTo>
                    <a:pt x="0" y="694"/>
                  </a:lnTo>
                  <a:lnTo>
                    <a:pt x="1196" y="0"/>
                  </a:lnTo>
                  <a:lnTo>
                    <a:pt x="5042" y="0"/>
                  </a:lnTo>
                  <a:lnTo>
                    <a:pt x="3846" y="694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F378D-9ECA-43A0-B986-32E906056B17}"/>
              </a:ext>
            </a:extLst>
          </p:cNvPr>
          <p:cNvGrpSpPr/>
          <p:nvPr/>
        </p:nvGrpSpPr>
        <p:grpSpPr>
          <a:xfrm>
            <a:off x="1471372" y="2646331"/>
            <a:ext cx="6876000" cy="2135594"/>
            <a:chOff x="936000" y="2079683"/>
            <a:chExt cx="6876000" cy="2780319"/>
          </a:xfrm>
        </p:grpSpPr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84B80A69-9B80-463F-80A2-C52F73966F07}"/>
                </a:ext>
              </a:extLst>
            </p:cNvPr>
            <p:cNvSpPr txBox="1">
              <a:spLocks/>
            </p:cNvSpPr>
            <p:nvPr/>
          </p:nvSpPr>
          <p:spPr>
            <a:xfrm>
              <a:off x="1280081" y="2079683"/>
              <a:ext cx="5984000" cy="114490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>
                  <a:solidFill>
                    <a:schemeClr val="bg2"/>
                  </a:solidFill>
                  <a:latin typeface="British Council Sans Headline" panose="020B0504020202020204" pitchFamily="34" charset="0"/>
                  <a:ea typeface="+mj-ea"/>
                  <a:cs typeface="British Council Sans Headline" panose="020B0504020202020204" pitchFamily="34" charset="0"/>
                </a:defRPr>
              </a:lvl1pPr>
            </a:lstStyle>
            <a:p>
              <a:pPr>
                <a:lnSpc>
                  <a:spcPts val="6300"/>
                </a:lnSpc>
                <a:defRPr/>
              </a:pPr>
              <a:r>
                <a:rPr lang="ru-RU" spc="-150" dirty="0">
                  <a:solidFill>
                    <a:srgbClr val="23085A"/>
                  </a:solidFill>
                  <a:latin typeface="British Council Sans Headline"/>
                  <a:cs typeface="British Council Sans Headline"/>
                </a:rPr>
                <a:t>Посібник для батьків та опікунів </a:t>
              </a:r>
              <a:r>
                <a:rPr lang="en-GB" spc="-150" dirty="0">
                  <a:solidFill>
                    <a:srgbClr val="23085A"/>
                  </a:solidFill>
                  <a:latin typeface="British Council Sans Headline"/>
                  <a:cs typeface="British Council Sans Headline"/>
                </a:rPr>
                <a:t>Learning Hub</a:t>
              </a:r>
              <a:br>
                <a:rPr lang="en-GB" spc="-150" dirty="0">
                  <a:latin typeface="British Council Sans Headline"/>
                  <a:cs typeface="British Council Sans Headline"/>
                </a:rPr>
              </a:br>
              <a:r>
                <a:rPr lang="en-GB" spc="-150" dirty="0">
                  <a:solidFill>
                    <a:srgbClr val="23085A"/>
                  </a:solidFill>
                  <a:latin typeface="British Council Sans Headline"/>
                  <a:cs typeface="British Council Sans Headline"/>
                </a:rPr>
                <a:t>2024</a:t>
              </a:r>
              <a:endParaRPr lang="en-GB" spc="-150" dirty="0">
                <a:solidFill>
                  <a:srgbClr val="23085A"/>
                </a:solidFill>
              </a:endParaRPr>
            </a:p>
          </p:txBody>
        </p:sp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7607E938-FE67-4A99-B298-DFFFBBBEFF2F}"/>
                </a:ext>
              </a:extLst>
            </p:cNvPr>
            <p:cNvSpPr txBox="1">
              <a:spLocks/>
            </p:cNvSpPr>
            <p:nvPr/>
          </p:nvSpPr>
          <p:spPr>
            <a:xfrm>
              <a:off x="936000" y="4608000"/>
              <a:ext cx="6876000" cy="252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fontScale="85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British Council Sans" panose="020B0504020202020204" pitchFamily="34" charset="0"/>
                <a:buChar char="–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3085A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D82AA-2939-43E3-A232-B8AAF62E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504000"/>
            <a:ext cx="1485900" cy="431800"/>
          </a:xfrm>
          <a:prstGeom prst="rect">
            <a:avLst/>
          </a:prstGeom>
        </p:spPr>
      </p:pic>
      <p:sp>
        <p:nvSpPr>
          <p:cNvPr id="17" name="Subtitle 3">
            <a:extLst>
              <a:ext uri="{FF2B5EF4-FFF2-40B4-BE49-F238E27FC236}">
                <a16:creationId xmlns:a16="http://schemas.microsoft.com/office/drawing/2014/main" id="{B659D1F0-5B7B-4906-84CD-4CFB80C3A722}"/>
              </a:ext>
            </a:extLst>
          </p:cNvPr>
          <p:cNvSpPr txBox="1">
            <a:spLocks/>
          </p:cNvSpPr>
          <p:nvPr/>
        </p:nvSpPr>
        <p:spPr>
          <a:xfrm>
            <a:off x="648000" y="1432832"/>
            <a:ext cx="390114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</a:rPr>
              <a:t>Курси англійської мови для дітей віком від 6 до 17 років</a:t>
            </a:r>
            <a:endParaRPr lang="en-GB" spc="-100" dirty="0">
              <a:solidFill>
                <a:schemeClr val="bg1"/>
              </a:solidFill>
              <a:latin typeface="British Council Sans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D226EC5-647C-49BB-8926-2EF139BC8F67}"/>
              </a:ext>
            </a:extLst>
          </p:cNvPr>
          <p:cNvSpPr txBox="1">
            <a:spLocks/>
          </p:cNvSpPr>
          <p:nvPr/>
        </p:nvSpPr>
        <p:spPr>
          <a:xfrm>
            <a:off x="648000" y="6408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9520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F104-A514-A40E-AEA5-7561ADC6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5219999" cy="792000"/>
          </a:xfrm>
        </p:spPr>
        <p:txBody>
          <a:bodyPr/>
          <a:lstStyle/>
          <a:p>
            <a:r>
              <a:rPr lang="ru-RU" dirty="0"/>
              <a:t>Що може робити моя дитина?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8957B-E6C3-418C-5F0F-05334247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514E7-E2E4-8D50-EDD9-61307135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FA960-9254-E146-158E-F92BAA69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" t="9449" r="6032" b="5143"/>
          <a:stretch/>
        </p:blipFill>
        <p:spPr>
          <a:xfrm>
            <a:off x="242261" y="2902467"/>
            <a:ext cx="5625738" cy="3307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97914-1902-70A0-5F04-C9DB5C349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8382" r="4506" b="6561"/>
          <a:stretch/>
        </p:blipFill>
        <p:spPr>
          <a:xfrm>
            <a:off x="5677989" y="648000"/>
            <a:ext cx="6514011" cy="3757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7626F-5E9C-BB94-E125-C13F55C257FC}"/>
              </a:ext>
            </a:extLst>
          </p:cNvPr>
          <p:cNvSpPr txBox="1"/>
          <p:nvPr/>
        </p:nvSpPr>
        <p:spPr>
          <a:xfrm>
            <a:off x="1002149" y="1559685"/>
            <a:ext cx="29872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Доступ до прогресу завдань, обговорень та допомоги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384F5-BAB0-98A7-CEAE-007E881CCA6B}"/>
              </a:ext>
            </a:extLst>
          </p:cNvPr>
          <p:cNvCxnSpPr>
            <a:cxnSpLocks/>
          </p:cNvCxnSpPr>
          <p:nvPr/>
        </p:nvCxnSpPr>
        <p:spPr>
          <a:xfrm flipV="1">
            <a:off x="4093029" y="1332411"/>
            <a:ext cx="2699657" cy="643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DE26F9-D72A-8FFC-7F4B-A3990F4D39A6}"/>
              </a:ext>
            </a:extLst>
          </p:cNvPr>
          <p:cNvCxnSpPr>
            <a:cxnSpLocks/>
          </p:cNvCxnSpPr>
          <p:nvPr/>
        </p:nvCxnSpPr>
        <p:spPr>
          <a:xfrm>
            <a:off x="1983545" y="2483015"/>
            <a:ext cx="182880" cy="995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989457-76ED-F5CE-1ED6-F8E4838C2628}"/>
              </a:ext>
            </a:extLst>
          </p:cNvPr>
          <p:cNvSpPr txBox="1"/>
          <p:nvPr/>
        </p:nvSpPr>
        <p:spPr>
          <a:xfrm>
            <a:off x="6954266" y="5193647"/>
            <a:ext cx="29872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Доступ до активностей та освітніх ігор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EF4467-2510-DA87-4194-391B31FA5083}"/>
              </a:ext>
            </a:extLst>
          </p:cNvPr>
          <p:cNvCxnSpPr>
            <a:cxnSpLocks/>
          </p:cNvCxnSpPr>
          <p:nvPr/>
        </p:nvCxnSpPr>
        <p:spPr>
          <a:xfrm flipH="1">
            <a:off x="3391108" y="5525589"/>
            <a:ext cx="3401578" cy="455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68B2C9-8A42-8ADA-93CC-438BC15B733F}"/>
              </a:ext>
            </a:extLst>
          </p:cNvPr>
          <p:cNvCxnSpPr>
            <a:cxnSpLocks/>
          </p:cNvCxnSpPr>
          <p:nvPr/>
        </p:nvCxnSpPr>
        <p:spPr>
          <a:xfrm flipH="1" flipV="1">
            <a:off x="7184571" y="3622766"/>
            <a:ext cx="731520" cy="1494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4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D90B-CFFB-0BFF-0D6E-D73A8098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9273240" cy="792000"/>
          </a:xfrm>
        </p:spPr>
        <p:txBody>
          <a:bodyPr/>
          <a:lstStyle/>
          <a:p>
            <a:r>
              <a:rPr lang="ru-RU" dirty="0"/>
              <a:t>Що бачать батьки/опікуни у своєму обліковому записі?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DD794B-6194-3A9E-7983-AF871AEDD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4" t="3801" r="4582" b="16354"/>
          <a:stretch/>
        </p:blipFill>
        <p:spPr>
          <a:xfrm>
            <a:off x="4176156" y="2546202"/>
            <a:ext cx="8015844" cy="431074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10DCE-1C8B-F4D9-A353-FDFC92FA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08318-7759-62CC-50B8-A126DD9F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B5E0-23D6-1F7A-305D-47C70686595B}"/>
              </a:ext>
            </a:extLst>
          </p:cNvPr>
          <p:cNvSpPr txBox="1"/>
          <p:nvPr/>
        </p:nvSpPr>
        <p:spPr>
          <a:xfrm>
            <a:off x="445350" y="1524852"/>
            <a:ext cx="297638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Коли ви увійдете в систему, ви побачите панель для кожної дитини. Натисніть на ім’я дитини, щоб побачити більше.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2A471F-8447-F231-C20A-C9FF1D7DC4B1}"/>
              </a:ext>
            </a:extLst>
          </p:cNvPr>
          <p:cNvCxnSpPr>
            <a:cxnSpLocks/>
          </p:cNvCxnSpPr>
          <p:nvPr/>
        </p:nvCxnSpPr>
        <p:spPr>
          <a:xfrm>
            <a:off x="3432617" y="2438400"/>
            <a:ext cx="5040823" cy="2255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E06827-398B-78B5-AFB5-E773BE0FA4E1}"/>
              </a:ext>
            </a:extLst>
          </p:cNvPr>
          <p:cNvSpPr txBox="1"/>
          <p:nvPr/>
        </p:nvSpPr>
        <p:spPr>
          <a:xfrm>
            <a:off x="8184078" y="1292869"/>
            <a:ext cx="29872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Ви також отримуватимете оновлення та сповіщення від </a:t>
            </a:r>
            <a:r>
              <a:rPr lang="en-US" dirty="0"/>
              <a:t>British Council.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9E8C27-3A34-01AB-1BCF-69D5182B4ACA}"/>
              </a:ext>
            </a:extLst>
          </p:cNvPr>
          <p:cNvCxnSpPr>
            <a:cxnSpLocks/>
          </p:cNvCxnSpPr>
          <p:nvPr/>
        </p:nvCxnSpPr>
        <p:spPr>
          <a:xfrm>
            <a:off x="9216979" y="2216199"/>
            <a:ext cx="1115740" cy="8197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313F2F-78CA-4A59-060C-7057DEAFE1EA}"/>
              </a:ext>
            </a:extLst>
          </p:cNvPr>
          <p:cNvSpPr txBox="1"/>
          <p:nvPr/>
        </p:nvSpPr>
        <p:spPr>
          <a:xfrm>
            <a:off x="457596" y="4522654"/>
            <a:ext cx="29763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Зверніть увагу</a:t>
            </a:r>
            <a:r>
              <a:rPr lang="ru-RU" dirty="0"/>
              <a:t>, що матеріали курсу – журнали – доступні лише для студентів.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2DD-3DCF-6643-5734-1010063C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9335702" cy="792000"/>
          </a:xfrm>
        </p:spPr>
        <p:txBody>
          <a:bodyPr/>
          <a:lstStyle/>
          <a:p>
            <a:r>
              <a:rPr lang="ru-RU" dirty="0"/>
              <a:t>Що бачать батьки/опікуни у своєму обліковому записі?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1A07C-1A4A-85E2-CB0B-19B78102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8A31-A869-0EB8-7468-F4C802D7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246BB-B3D1-4995-B2E3-AFD3E6439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8" t="9449" r="10873" b="6562"/>
          <a:stretch/>
        </p:blipFill>
        <p:spPr>
          <a:xfrm>
            <a:off x="2520938" y="1198352"/>
            <a:ext cx="8220891" cy="5299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1CAFA-B644-EF3B-5CD7-D95E57319107}"/>
              </a:ext>
            </a:extLst>
          </p:cNvPr>
          <p:cNvSpPr txBox="1"/>
          <p:nvPr/>
        </p:nvSpPr>
        <p:spPr>
          <a:xfrm>
            <a:off x="8091028" y="5452676"/>
            <a:ext cx="29872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Останні новини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4EE98-2E8C-B1C9-95F3-FCA9E3EEDD0D}"/>
              </a:ext>
            </a:extLst>
          </p:cNvPr>
          <p:cNvSpPr txBox="1"/>
          <p:nvPr/>
        </p:nvSpPr>
        <p:spPr>
          <a:xfrm>
            <a:off x="9833315" y="1985167"/>
            <a:ext cx="21631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Виконані роботи вашої дитини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09897-6DBA-D14A-8B36-D31A6B3696DD}"/>
              </a:ext>
            </a:extLst>
          </p:cNvPr>
          <p:cNvSpPr txBox="1"/>
          <p:nvPr/>
        </p:nvSpPr>
        <p:spPr>
          <a:xfrm>
            <a:off x="352697" y="2378287"/>
            <a:ext cx="194201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Завдання, які потрібно виконати до наступного заняття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DED13B-6F9F-967E-25F1-7DC20B9C217A}"/>
              </a:ext>
            </a:extLst>
          </p:cNvPr>
          <p:cNvCxnSpPr>
            <a:cxnSpLocks/>
          </p:cNvCxnSpPr>
          <p:nvPr/>
        </p:nvCxnSpPr>
        <p:spPr>
          <a:xfrm flipH="1">
            <a:off x="9584662" y="2688865"/>
            <a:ext cx="953800" cy="580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6963D0-E3D4-E9CC-EAB0-33715364BD6F}"/>
              </a:ext>
            </a:extLst>
          </p:cNvPr>
          <p:cNvCxnSpPr>
            <a:cxnSpLocks/>
          </p:cNvCxnSpPr>
          <p:nvPr/>
        </p:nvCxnSpPr>
        <p:spPr>
          <a:xfrm flipH="1" flipV="1">
            <a:off x="7304313" y="5155251"/>
            <a:ext cx="1581488" cy="240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098DA5-98CD-5B10-5375-ACFDF3338966}"/>
              </a:ext>
            </a:extLst>
          </p:cNvPr>
          <p:cNvCxnSpPr>
            <a:cxnSpLocks/>
          </p:cNvCxnSpPr>
          <p:nvPr/>
        </p:nvCxnSpPr>
        <p:spPr>
          <a:xfrm>
            <a:off x="2127959" y="3340335"/>
            <a:ext cx="1419498" cy="4320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5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1BC9-918A-1728-798B-441983F6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я можу звернутися за допомогою?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F2E64-BE0A-9499-5088-111877D3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D5AB-ED0D-E42D-653E-531F8FBF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962F7-F184-04F1-38BA-EC6B4EC1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t="4952" r="4506" b="5143"/>
          <a:stretch/>
        </p:blipFill>
        <p:spPr>
          <a:xfrm>
            <a:off x="648000" y="1197368"/>
            <a:ext cx="7872551" cy="4710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E1BCEA-914F-B40A-D1F4-63A4224AD870}"/>
              </a:ext>
            </a:extLst>
          </p:cNvPr>
          <p:cNvSpPr txBox="1"/>
          <p:nvPr/>
        </p:nvSpPr>
        <p:spPr>
          <a:xfrm>
            <a:off x="7488259" y="1616823"/>
            <a:ext cx="298726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Для отримання технічної допомоги, будь ласка, натисніть кнопку «Допомога»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1CA1B7-2FF5-6176-4036-F8E917E55539}"/>
              </a:ext>
            </a:extLst>
          </p:cNvPr>
          <p:cNvCxnSpPr>
            <a:cxnSpLocks/>
          </p:cNvCxnSpPr>
          <p:nvPr/>
        </p:nvCxnSpPr>
        <p:spPr>
          <a:xfrm flipH="1">
            <a:off x="4936182" y="2263154"/>
            <a:ext cx="2379018" cy="2388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2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40B24-396E-6ED3-F21F-1E1C9804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729C8-BD44-7764-2C2D-2D1020D9A6D9}"/>
              </a:ext>
            </a:extLst>
          </p:cNvPr>
          <p:cNvSpPr txBox="1"/>
          <p:nvPr/>
        </p:nvSpPr>
        <p:spPr>
          <a:xfrm>
            <a:off x="549526" y="1645920"/>
            <a:ext cx="8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-100" dirty="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Додаток </a:t>
            </a:r>
            <a:r>
              <a:rPr lang="en-GB" sz="4800" spc="-100" dirty="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Learning Hub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73205F1-DCEB-14CD-574E-6D3D0B02D032}"/>
              </a:ext>
            </a:extLst>
          </p:cNvPr>
          <p:cNvSpPr>
            <a:spLocks/>
          </p:cNvSpPr>
          <p:nvPr/>
        </p:nvSpPr>
        <p:spPr bwMode="auto">
          <a:xfrm>
            <a:off x="-106713" y="6060610"/>
            <a:ext cx="7886147" cy="830997"/>
          </a:xfrm>
          <a:custGeom>
            <a:avLst/>
            <a:gdLst>
              <a:gd name="T0" fmla="*/ 3846 w 5042"/>
              <a:gd name="T1" fmla="*/ 694 h 694"/>
              <a:gd name="T2" fmla="*/ 0 w 5042"/>
              <a:gd name="T3" fmla="*/ 694 h 694"/>
              <a:gd name="T4" fmla="*/ 1196 w 5042"/>
              <a:gd name="T5" fmla="*/ 0 h 694"/>
              <a:gd name="T6" fmla="*/ 5042 w 5042"/>
              <a:gd name="T7" fmla="*/ 0 h 694"/>
              <a:gd name="T8" fmla="*/ 3846 w 5042"/>
              <a:gd name="T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2" h="694">
                <a:moveTo>
                  <a:pt x="3846" y="694"/>
                </a:moveTo>
                <a:lnTo>
                  <a:pt x="0" y="694"/>
                </a:lnTo>
                <a:lnTo>
                  <a:pt x="1196" y="0"/>
                </a:lnTo>
                <a:lnTo>
                  <a:pt x="5042" y="0"/>
                </a:lnTo>
                <a:lnTo>
                  <a:pt x="3846" y="694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7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8257-E775-3A8C-7AE1-9EC81A33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4" y="593566"/>
            <a:ext cx="8185826" cy="792000"/>
          </a:xfrm>
        </p:spPr>
        <p:txBody>
          <a:bodyPr/>
          <a:lstStyle/>
          <a:p>
            <a:r>
              <a:rPr lang="uk-UA" dirty="0"/>
              <a:t>Чи може моя дитина використовувати </a:t>
            </a:r>
            <a:r>
              <a:rPr lang="en-US" dirty="0"/>
              <a:t>Learning Hub </a:t>
            </a:r>
            <a:r>
              <a:rPr lang="uk-UA" dirty="0"/>
              <a:t>на телефоні або планшеті?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81D06-6929-BBD1-C532-EBCC27E4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D4868-4B6F-3D3E-AB2B-AA4098CC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45020F2-2DE5-4727-92E0-5E54BD9B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9003"/>
            <a:ext cx="1914997" cy="41445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44B96-5266-4D4F-B927-E1F90D213158}"/>
              </a:ext>
            </a:extLst>
          </p:cNvPr>
          <p:cNvSpPr/>
          <p:nvPr/>
        </p:nvSpPr>
        <p:spPr>
          <a:xfrm>
            <a:off x="648000" y="1855255"/>
            <a:ext cx="2172905" cy="2385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Просто завантажте додаток </a:t>
            </a:r>
            <a:r>
              <a:rPr lang="ru-RU" b="1" dirty="0">
                <a:solidFill>
                  <a:schemeClr val="tx1"/>
                </a:solidFill>
              </a:rPr>
              <a:t>‘</a:t>
            </a:r>
            <a:r>
              <a:rPr lang="en-GB" b="1" dirty="0">
                <a:solidFill>
                  <a:schemeClr val="tx1"/>
                </a:solidFill>
              </a:rPr>
              <a:t>Brightspace Pulse’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en-GB" dirty="0">
                <a:solidFill>
                  <a:schemeClr val="tx1"/>
                </a:solidFill>
              </a:rPr>
              <a:t>Play Store </a:t>
            </a:r>
            <a:r>
              <a:rPr lang="ru-RU" dirty="0">
                <a:solidFill>
                  <a:schemeClr val="tx1"/>
                </a:solidFill>
              </a:rPr>
              <a:t>або </a:t>
            </a:r>
            <a:r>
              <a:rPr lang="en-GB" dirty="0">
                <a:solidFill>
                  <a:schemeClr val="tx1"/>
                </a:solidFill>
              </a:rPr>
              <a:t>App Store </a:t>
            </a:r>
            <a:r>
              <a:rPr lang="ru-RU" dirty="0">
                <a:solidFill>
                  <a:schemeClr val="tx1"/>
                </a:solidFill>
              </a:rPr>
              <a:t>на телефон або планшет вашої дитини.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C4A87-A4CF-82EC-D162-DEDAD9088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82" t="5588" r="40003" b="9448"/>
          <a:stretch/>
        </p:blipFill>
        <p:spPr>
          <a:xfrm>
            <a:off x="3260349" y="1385566"/>
            <a:ext cx="1681057" cy="418797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36973EE-D8AD-953E-3656-C84DDEECABD4}"/>
              </a:ext>
            </a:extLst>
          </p:cNvPr>
          <p:cNvSpPr/>
          <p:nvPr/>
        </p:nvSpPr>
        <p:spPr>
          <a:xfrm>
            <a:off x="3108170" y="2546253"/>
            <a:ext cx="1435695" cy="5018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9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3118-F21E-F265-DB67-AE892D67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01614"/>
            <a:ext cx="10944000" cy="792000"/>
          </a:xfrm>
        </p:spPr>
        <p:txBody>
          <a:bodyPr/>
          <a:lstStyle/>
          <a:p>
            <a:r>
              <a:rPr lang="ru-RU" dirty="0"/>
              <a:t>Як моя дитина може увійти до свого облікового запису через додаток?</a:t>
            </a:r>
            <a:endParaRPr lang="en-GB" dirty="0"/>
          </a:p>
        </p:txBody>
      </p:sp>
      <p:pic>
        <p:nvPicPr>
          <p:cNvPr id="7" name="Content Placeholder 6" descr="A screenshot of a login page&#10;&#10;Description automatically generated">
            <a:extLst>
              <a:ext uri="{FF2B5EF4-FFF2-40B4-BE49-F238E27FC236}">
                <a16:creationId xmlns:a16="http://schemas.microsoft.com/office/drawing/2014/main" id="{8744990F-218B-5190-0841-D8DBA886C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/>
          <a:stretch/>
        </p:blipFill>
        <p:spPr>
          <a:xfrm>
            <a:off x="2370448" y="1621198"/>
            <a:ext cx="2394857" cy="48768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A3927-B65B-A890-F0FA-BD3FA6DB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494BC-96AF-E0F7-78D5-8E6C30C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37ECA-5BBD-CE83-3BA8-9AFA8F69F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1" t="19016" r="50160" b="16192"/>
          <a:stretch/>
        </p:blipFill>
        <p:spPr>
          <a:xfrm>
            <a:off x="8598838" y="1235363"/>
            <a:ext cx="2269586" cy="5027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EC019-B35B-91D7-1691-E6DF0FC5FD93}"/>
              </a:ext>
            </a:extLst>
          </p:cNvPr>
          <p:cNvSpPr txBox="1"/>
          <p:nvPr/>
        </p:nvSpPr>
        <p:spPr>
          <a:xfrm>
            <a:off x="5242562" y="1660814"/>
            <a:ext cx="298726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Вашій дитині потрібно лише один раз увійти в систему, використовуючи те саме ім’я користувача та пароль, що й на вебсайті.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A9FD16-D981-0CCE-AA07-BDA8FF88E031}"/>
              </a:ext>
            </a:extLst>
          </p:cNvPr>
          <p:cNvCxnSpPr>
            <a:cxnSpLocks/>
          </p:cNvCxnSpPr>
          <p:nvPr/>
        </p:nvCxnSpPr>
        <p:spPr>
          <a:xfrm flipH="1">
            <a:off x="4412260" y="3426019"/>
            <a:ext cx="810902" cy="579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9D951C-DFB2-245B-FE66-EF6B9F2E9D56}"/>
              </a:ext>
            </a:extLst>
          </p:cNvPr>
          <p:cNvSpPr txBox="1"/>
          <p:nvPr/>
        </p:nvSpPr>
        <p:spPr>
          <a:xfrm>
            <a:off x="4939384" y="4500961"/>
            <a:ext cx="298726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Після входу вони отримають повний доступ до всіх своїх онлайн-активностей.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A41418-F9FA-0304-1A75-F21183F3B2DF}"/>
              </a:ext>
            </a:extLst>
          </p:cNvPr>
          <p:cNvCxnSpPr>
            <a:cxnSpLocks/>
          </p:cNvCxnSpPr>
          <p:nvPr/>
        </p:nvCxnSpPr>
        <p:spPr>
          <a:xfrm flipV="1">
            <a:off x="7899504" y="3528238"/>
            <a:ext cx="883845" cy="972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3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8257-E775-3A8C-7AE1-9EC81A33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4" y="593566"/>
            <a:ext cx="10944000" cy="792000"/>
          </a:xfrm>
        </p:spPr>
        <p:txBody>
          <a:bodyPr/>
          <a:lstStyle/>
          <a:p>
            <a:r>
              <a:rPr lang="ru-RU" dirty="0"/>
              <a:t>Як щодо батьків/опікунів?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81D06-6929-BBD1-C532-EBCC27E4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D4868-4B6F-3D3E-AB2B-AA4098CC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44B96-5266-4D4F-B927-E1F90D213158}"/>
              </a:ext>
            </a:extLst>
          </p:cNvPr>
          <p:cNvSpPr/>
          <p:nvPr/>
        </p:nvSpPr>
        <p:spPr>
          <a:xfrm>
            <a:off x="815606" y="1314159"/>
            <a:ext cx="2172905" cy="251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Завантажте додаток </a:t>
            </a:r>
            <a:r>
              <a:rPr lang="ru-RU" b="1" dirty="0">
                <a:solidFill>
                  <a:schemeClr val="tx1"/>
                </a:solidFill>
              </a:rPr>
              <a:t>‘</a:t>
            </a:r>
            <a:r>
              <a:rPr lang="en-GB" b="1" dirty="0">
                <a:solidFill>
                  <a:schemeClr val="tx1"/>
                </a:solidFill>
              </a:rPr>
              <a:t>Brightspace Parent &amp; Guardian Pulse’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en-GB" dirty="0">
                <a:solidFill>
                  <a:schemeClr val="tx1"/>
                </a:solidFill>
              </a:rPr>
              <a:t>Play Store </a:t>
            </a:r>
            <a:r>
              <a:rPr lang="ru-RU" dirty="0">
                <a:solidFill>
                  <a:schemeClr val="tx1"/>
                </a:solidFill>
              </a:rPr>
              <a:t>або </a:t>
            </a:r>
            <a:r>
              <a:rPr lang="en-GB" dirty="0">
                <a:solidFill>
                  <a:schemeClr val="tx1"/>
                </a:solidFill>
              </a:rPr>
              <a:t>App Store </a:t>
            </a:r>
            <a:r>
              <a:rPr lang="ru-RU" dirty="0">
                <a:solidFill>
                  <a:schemeClr val="tx1"/>
                </a:solidFill>
              </a:rPr>
              <a:t>на свій телефон або планшет.</a:t>
            </a:r>
            <a:endParaRPr lang="en-GB" dirty="0"/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53DE1F1-B4FB-BBEF-F7ED-BD75147A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97" y="1377421"/>
            <a:ext cx="1914997" cy="41445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36973EE-D8AD-953E-3656-C84DDEECABD4}"/>
              </a:ext>
            </a:extLst>
          </p:cNvPr>
          <p:cNvSpPr/>
          <p:nvPr/>
        </p:nvSpPr>
        <p:spPr>
          <a:xfrm>
            <a:off x="3282497" y="3530991"/>
            <a:ext cx="1556789" cy="428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1B3BBCD-7C24-2AE0-0B54-E5FDC5C3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88" y="1385567"/>
            <a:ext cx="1914997" cy="414453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1404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69-9C03-4CFE-95D4-D771CA85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9058708" cy="792000"/>
          </a:xfrm>
        </p:spPr>
        <p:txBody>
          <a:bodyPr/>
          <a:lstStyle/>
          <a:p>
            <a:r>
              <a:rPr lang="ru-RU" dirty="0"/>
              <a:t>Як ми можемо знайти курс моєї дитини в додатку?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4774C-E4BC-70AC-9DC0-2FF809D5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8F92E-08A4-E4E2-E40D-8283F5D2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18B44-177D-5684-7BA3-D3ECA897E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6" t="18126" r="49112" b="18101"/>
          <a:stretch/>
        </p:blipFill>
        <p:spPr>
          <a:xfrm>
            <a:off x="1564587" y="1549219"/>
            <a:ext cx="2036742" cy="4292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1BD020-64E4-377D-B06D-0B1AF96D8034}"/>
              </a:ext>
            </a:extLst>
          </p:cNvPr>
          <p:cNvSpPr txBox="1"/>
          <p:nvPr/>
        </p:nvSpPr>
        <p:spPr>
          <a:xfrm>
            <a:off x="4626366" y="2446672"/>
            <a:ext cx="304052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 рядку пошуку введіть Britishcouncil, а потім натисніть на</a:t>
            </a:r>
            <a:r>
              <a:rPr lang="en-US" dirty="0"/>
              <a:t> </a:t>
            </a:r>
            <a:r>
              <a:rPr lang="uk-UA" dirty="0"/>
              <a:t>посилання </a:t>
            </a:r>
            <a:r>
              <a:rPr lang="en-US" dirty="0">
                <a:hlinkClick r:id="rId3"/>
              </a:rPr>
              <a:t>https://learninghub.britishcouncil.org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8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20E5-5EEA-005D-8D6F-48FC84C0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 цей посібник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5392-0777-8662-DEF5-91A02F44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08" y="1251360"/>
            <a:ext cx="9136972" cy="396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Ласкаво просимо до цього вступного курсу </a:t>
            </a:r>
            <a:r>
              <a:rPr lang="ru-RU"/>
              <a:t>по оновленомій платформі Learning </a:t>
            </a:r>
            <a:r>
              <a:rPr lang="ru-RU" dirty="0"/>
              <a:t>Hub, де ваша дитина може покращити свою англійську онлайн в рамках курсу British Council.</a:t>
            </a:r>
            <a:endParaRPr lang="en-US" dirty="0"/>
          </a:p>
          <a:p>
            <a:r>
              <a:rPr lang="ru-RU" dirty="0"/>
              <a:t>Завдяки </a:t>
            </a:r>
            <a:r>
              <a:rPr lang="en-US" dirty="0"/>
              <a:t>Learning Hub </a:t>
            </a:r>
            <a:r>
              <a:rPr lang="ru-RU" dirty="0"/>
              <a:t>ваша дитина зможе: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виконувати завдання з англійської мови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грати в освітні ігри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брати участь у форумах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ділитися деякими своїми роботами з вами, оскільки ви також матимете доступ до платформи</a:t>
            </a:r>
          </a:p>
          <a:p>
            <a:r>
              <a:rPr lang="ru-RU" dirty="0"/>
              <a:t>Цей посібник допоможе вам і вашій дитині увійти на платформу та скористатися цією функцією курсу.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C31DA-42E0-B705-8847-12465C64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DD27C-1A67-CBD1-6B53-6D9F2758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34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7ABA3-074D-6618-FEDE-77DDA09E5DE7}"/>
              </a:ext>
            </a:extLst>
          </p:cNvPr>
          <p:cNvSpPr txBox="1"/>
          <p:nvPr/>
        </p:nvSpPr>
        <p:spPr>
          <a:xfrm>
            <a:off x="886265" y="1322363"/>
            <a:ext cx="5971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/>
                </a:solidFill>
                <a:latin typeface="+mj-lt"/>
              </a:rPr>
              <a:t>Платформа </a:t>
            </a:r>
            <a:r>
              <a:rPr lang="en-GB" sz="4800" b="1" dirty="0">
                <a:solidFill>
                  <a:schemeClr val="tx2"/>
                </a:solidFill>
                <a:latin typeface="+mj-lt"/>
              </a:rPr>
              <a:t>Learning Hub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05F54AB-AE57-7D27-B4B4-0955E9452A83}"/>
              </a:ext>
            </a:extLst>
          </p:cNvPr>
          <p:cNvSpPr>
            <a:spLocks/>
          </p:cNvSpPr>
          <p:nvPr/>
        </p:nvSpPr>
        <p:spPr bwMode="auto">
          <a:xfrm>
            <a:off x="-106714" y="6077243"/>
            <a:ext cx="8069027" cy="814364"/>
          </a:xfrm>
          <a:custGeom>
            <a:avLst/>
            <a:gdLst>
              <a:gd name="T0" fmla="*/ 3846 w 5042"/>
              <a:gd name="T1" fmla="*/ 694 h 694"/>
              <a:gd name="T2" fmla="*/ 0 w 5042"/>
              <a:gd name="T3" fmla="*/ 694 h 694"/>
              <a:gd name="T4" fmla="*/ 1196 w 5042"/>
              <a:gd name="T5" fmla="*/ 0 h 694"/>
              <a:gd name="T6" fmla="*/ 5042 w 5042"/>
              <a:gd name="T7" fmla="*/ 0 h 694"/>
              <a:gd name="T8" fmla="*/ 3846 w 5042"/>
              <a:gd name="T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2" h="694">
                <a:moveTo>
                  <a:pt x="3846" y="694"/>
                </a:moveTo>
                <a:lnTo>
                  <a:pt x="0" y="694"/>
                </a:lnTo>
                <a:lnTo>
                  <a:pt x="1196" y="0"/>
                </a:lnTo>
                <a:lnTo>
                  <a:pt x="5042" y="0"/>
                </a:lnTo>
                <a:lnTo>
                  <a:pt x="3846" y="694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4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D619-13B0-A33A-3223-987F2FEF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8564580" cy="792000"/>
          </a:xfrm>
        </p:spPr>
        <p:txBody>
          <a:bodyPr/>
          <a:lstStyle/>
          <a:p>
            <a:r>
              <a:rPr lang="ru-RU" dirty="0"/>
              <a:t>Як отримати мої облікові дані для входу для мене та моєї дитини?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400" dirty="0"/>
              <a:t>Ви отримаєте емейл про початок навчального року з ім’ям користувача та детальними інструкціями.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16AFC-EA7E-0130-7B50-AA060B7D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4702D-3E64-CD76-EE7E-006A3D7F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47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0D28-75A3-9C7D-2568-B0085AF2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944000" cy="492085"/>
          </a:xfrm>
        </p:spPr>
        <p:txBody>
          <a:bodyPr/>
          <a:lstStyle/>
          <a:p>
            <a:r>
              <a:rPr lang="ru-RU" dirty="0"/>
              <a:t>Де моя дитина та я можемо увійти в систему?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5BE47-51AF-1F8F-FE4C-2687E3F2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99" y="1225234"/>
            <a:ext cx="8644937" cy="3960000"/>
          </a:xfrm>
        </p:spPr>
        <p:txBody>
          <a:bodyPr/>
          <a:lstStyle/>
          <a:p>
            <a:r>
              <a:rPr lang="ru-RU" b="0" dirty="0"/>
              <a:t>Всі студенти та опікуни можуть увійти за тією ж адресою:</a:t>
            </a:r>
            <a:endParaRPr lang="en-US" b="0" dirty="0"/>
          </a:p>
          <a:p>
            <a:r>
              <a:rPr lang="en-US" b="0" dirty="0">
                <a:hlinkClick r:id="rId2"/>
              </a:rPr>
              <a:t>https://learninghub.britishcouncil.org/d2l/login</a:t>
            </a:r>
            <a:endParaRPr lang="en-US" b="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76D91-F59A-A3E1-D5EA-D3371A1B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A439-44AA-8E48-11A6-A7F0AB8C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70800-7825-7435-1CFA-A7B07631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" t="3937" r="3095" b="6561"/>
          <a:stretch/>
        </p:blipFill>
        <p:spPr>
          <a:xfrm>
            <a:off x="3650331" y="2303501"/>
            <a:ext cx="7689669" cy="45544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27DFCF-4CDB-7FD5-D95F-DB8CE251F716}"/>
              </a:ext>
            </a:extLst>
          </p:cNvPr>
          <p:cNvCxnSpPr>
            <a:cxnSpLocks/>
          </p:cNvCxnSpPr>
          <p:nvPr/>
        </p:nvCxnSpPr>
        <p:spPr>
          <a:xfrm>
            <a:off x="2598057" y="4923977"/>
            <a:ext cx="3915285" cy="492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870349-3749-C02D-B776-D098491C41B2}"/>
              </a:ext>
            </a:extLst>
          </p:cNvPr>
          <p:cNvSpPr txBox="1"/>
          <p:nvPr/>
        </p:nvSpPr>
        <p:spPr>
          <a:xfrm>
            <a:off x="648000" y="3784209"/>
            <a:ext cx="194045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Перше, що вам потрібно зробити, це «створити новий пароль», натиснувши тут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60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7276-E44F-76DA-6A6F-00D408E5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create a new password?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D088-0FB3-C80D-FE94-D12549D4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6BE9E-91A5-0DE8-36DE-D2DE24B7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94D00-CB97-3632-B8F3-D520590C5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t="3937" r="6349" b="28381"/>
          <a:stretch/>
        </p:blipFill>
        <p:spPr>
          <a:xfrm>
            <a:off x="3290044" y="2542821"/>
            <a:ext cx="8770071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2E2FA-9C4E-0535-D231-CCB6F5907DCC}"/>
              </a:ext>
            </a:extLst>
          </p:cNvPr>
          <p:cNvSpPr txBox="1"/>
          <p:nvPr/>
        </p:nvSpPr>
        <p:spPr>
          <a:xfrm>
            <a:off x="647999" y="1371863"/>
            <a:ext cx="235064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Щоб створити новий пароль, введіть своє ім'я користувача або ім'я користувача вашої дитини (</a:t>
            </a:r>
            <a:r>
              <a:rPr lang="ru-RU" u="sng" dirty="0"/>
              <a:t>вони вказані у вашому листі-запрошенні</a:t>
            </a:r>
            <a:r>
              <a:rPr lang="ru-RU" dirty="0"/>
              <a:t>). Вам потрібно буде зробити це для кожного облікового запису. Натисніть «Відправити».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5F9A64-56C9-C002-C91B-3955028B1629}"/>
              </a:ext>
            </a:extLst>
          </p:cNvPr>
          <p:cNvCxnSpPr>
            <a:cxnSpLocks/>
          </p:cNvCxnSpPr>
          <p:nvPr/>
        </p:nvCxnSpPr>
        <p:spPr>
          <a:xfrm>
            <a:off x="2654746" y="4055893"/>
            <a:ext cx="1084775" cy="1430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4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5434-1D94-6EDA-1091-C219CA56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 я можу знайти свій новий пароль?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62173-D9FB-1583-52D8-6EADBAC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5017C-A0BC-21E4-3044-930A7C31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B6CB2-571E-CC93-A782-0F39876D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" t="3936" r="25635" b="10350"/>
          <a:stretch/>
        </p:blipFill>
        <p:spPr>
          <a:xfrm>
            <a:off x="4572001" y="1150473"/>
            <a:ext cx="7454538" cy="5572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73D0CF-2B84-4C5F-CE4F-80BAB1E8E9C9}"/>
              </a:ext>
            </a:extLst>
          </p:cNvPr>
          <p:cNvSpPr txBox="1"/>
          <p:nvPr/>
        </p:nvSpPr>
        <p:spPr>
          <a:xfrm>
            <a:off x="875539" y="1305341"/>
            <a:ext cx="369646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Ви побачите це повідомлення, яке повідомляє вам, що новий пароль буде надіслано на </a:t>
            </a:r>
            <a:r>
              <a:rPr lang="ru-RU" b="1" u="sng" dirty="0"/>
              <a:t>вашу</a:t>
            </a:r>
            <a:r>
              <a:rPr lang="ru-RU" b="1" dirty="0"/>
              <a:t> електронну адресу </a:t>
            </a:r>
            <a:r>
              <a:rPr lang="ru-RU" dirty="0"/>
              <a:t>(він не надсилається на електронну пошту вашої дитини). Будь ласка, пам’ятайте, що це потрібно зробити для вас і кожної вашої дитини.</a:t>
            </a:r>
          </a:p>
          <a:p>
            <a:endParaRPr lang="en-US" dirty="0"/>
          </a:p>
          <a:p>
            <a:r>
              <a:rPr lang="ru-RU" dirty="0"/>
              <a:t>Якщо ви забули свій пароль, ви можете отримати новий, дотримуючись </a:t>
            </a:r>
            <a:r>
              <a:rPr lang="uk-UA" dirty="0"/>
              <a:t>тієї самої послідовності дій</a:t>
            </a:r>
            <a:r>
              <a:rPr lang="ru-RU" dirty="0"/>
              <a:t>, яку ви використовували для «створення пароля».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9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6F03-249C-01F6-4A68-89A78D9A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мої діти можуть увійти?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22681-38B2-3DA9-F105-0C9ECF6C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9BC06-068E-4E0C-1F7F-2B879D01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E4B09-79C1-4C37-AD76-D4EAEAF79E4D}"/>
              </a:ext>
            </a:extLst>
          </p:cNvPr>
          <p:cNvSpPr txBox="1"/>
          <p:nvPr/>
        </p:nvSpPr>
        <p:spPr>
          <a:xfrm>
            <a:off x="1002149" y="1559685"/>
            <a:ext cx="2987267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Переконайтеся, що ваша дитина знає своє ім’я користувача та пароль.</a:t>
            </a:r>
          </a:p>
          <a:p>
            <a:endParaRPr lang="ru-RU" dirty="0"/>
          </a:p>
          <a:p>
            <a:r>
              <a:rPr lang="ru-RU" dirty="0"/>
              <a:t>Вони можуть перейти за посиланням </a:t>
            </a:r>
            <a:r>
              <a:rPr lang="ru-RU" dirty="0">
                <a:hlinkClick r:id="rId2"/>
              </a:rPr>
              <a:t>https://learninghub.britishcouncil.org/d2l/login</a:t>
            </a:r>
            <a:r>
              <a:rPr lang="ru-RU" dirty="0"/>
              <a:t> і увійти в систему.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96444-2B0D-1C77-FDEF-C8B86610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" t="3937" r="3269" b="5270"/>
          <a:stretch/>
        </p:blipFill>
        <p:spPr>
          <a:xfrm>
            <a:off x="4302033" y="2152289"/>
            <a:ext cx="7889967" cy="47057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7B9188-0B99-E841-DC64-ED1D6EA4296B}"/>
              </a:ext>
            </a:extLst>
          </p:cNvPr>
          <p:cNvCxnSpPr>
            <a:cxnSpLocks/>
          </p:cNvCxnSpPr>
          <p:nvPr/>
        </p:nvCxnSpPr>
        <p:spPr>
          <a:xfrm>
            <a:off x="4135902" y="3615397"/>
            <a:ext cx="2504049" cy="519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9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F3F9-E869-3ACA-202F-97C7E95F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Що бачить моя дитина?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A731-0681-6EB7-48A9-37E92D72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3C943-AF5C-089A-D59B-6D5178FF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A5E92-6BCE-2950-6004-10B1F9F92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9" t="9449" r="4505" b="6562"/>
          <a:stretch/>
        </p:blipFill>
        <p:spPr>
          <a:xfrm>
            <a:off x="470263" y="2986015"/>
            <a:ext cx="6043749" cy="3511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3261B-3133-753F-118E-56629138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9449" r="6349" b="6562"/>
          <a:stretch/>
        </p:blipFill>
        <p:spPr>
          <a:xfrm>
            <a:off x="5756365" y="209526"/>
            <a:ext cx="6261463" cy="36169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B64D58-3477-7819-C7B5-A4F7A63E5E80}"/>
              </a:ext>
            </a:extLst>
          </p:cNvPr>
          <p:cNvSpPr txBox="1"/>
          <p:nvPr/>
        </p:nvSpPr>
        <p:spPr>
          <a:xfrm>
            <a:off x="1002149" y="1559685"/>
            <a:ext cx="29872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Курс вашої дитини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D9992A-2E8A-1248-C931-75CEECBA0265}"/>
              </a:ext>
            </a:extLst>
          </p:cNvPr>
          <p:cNvCxnSpPr>
            <a:cxnSpLocks/>
          </p:cNvCxnSpPr>
          <p:nvPr/>
        </p:nvCxnSpPr>
        <p:spPr>
          <a:xfrm>
            <a:off x="3710742" y="2011091"/>
            <a:ext cx="2907772" cy="719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141692-612E-0DCA-2F01-37B962157027}"/>
              </a:ext>
            </a:extLst>
          </p:cNvPr>
          <p:cNvCxnSpPr>
            <a:cxnSpLocks/>
          </p:cNvCxnSpPr>
          <p:nvPr/>
        </p:nvCxnSpPr>
        <p:spPr>
          <a:xfrm flipH="1">
            <a:off x="1506583" y="2184532"/>
            <a:ext cx="823850" cy="3284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B77390-285C-5F67-8461-2EBDAB16C085}"/>
              </a:ext>
            </a:extLst>
          </p:cNvPr>
          <p:cNvSpPr txBox="1"/>
          <p:nvPr/>
        </p:nvSpPr>
        <p:spPr>
          <a:xfrm>
            <a:off x="7772286" y="4861985"/>
            <a:ext cx="29872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Оновлення від навчального центру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0B975B-A27C-D2F9-9202-01150E18C66A}"/>
              </a:ext>
            </a:extLst>
          </p:cNvPr>
          <p:cNvCxnSpPr>
            <a:cxnSpLocks/>
          </p:cNvCxnSpPr>
          <p:nvPr/>
        </p:nvCxnSpPr>
        <p:spPr>
          <a:xfrm flipV="1">
            <a:off x="9588137" y="2370795"/>
            <a:ext cx="1171416" cy="2584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2437B1-62D1-4666-4473-5EA7568DBF57}"/>
              </a:ext>
            </a:extLst>
          </p:cNvPr>
          <p:cNvCxnSpPr>
            <a:cxnSpLocks/>
          </p:cNvCxnSpPr>
          <p:nvPr/>
        </p:nvCxnSpPr>
        <p:spPr>
          <a:xfrm flipH="1">
            <a:off x="5317028" y="5109278"/>
            <a:ext cx="2202823" cy="359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43871"/>
      </p:ext>
    </p:extLst>
  </p:cSld>
  <p:clrMapOvr>
    <a:masterClrMapping/>
  </p:clrMapOvr>
</p:sld>
</file>

<file path=ppt/theme/theme1.xml><?xml version="1.0" encoding="utf-8"?>
<a:theme xmlns:a="http://schemas.openxmlformats.org/drawingml/2006/main" name="S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2.xml><?xml version="1.0" encoding="utf-8"?>
<a:theme xmlns:a="http://schemas.openxmlformats.org/drawingml/2006/main" name="P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3.xml><?xml version="1.0" encoding="utf-8"?>
<a:theme xmlns:a="http://schemas.openxmlformats.org/drawingml/2006/main" name="YL - Pi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4.xml><?xml version="1.0" encoding="utf-8"?>
<a:theme xmlns:a="http://schemas.openxmlformats.org/drawingml/2006/main" name="YL - Green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5.xml><?xml version="1.0" encoding="utf-8"?>
<a:theme xmlns:a="http://schemas.openxmlformats.org/drawingml/2006/main" name="1_YL - Pink">
  <a:themeElements>
    <a:clrScheme name="Secondary Plus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00C8"/>
      </a:accent1>
      <a:accent2>
        <a:srgbClr val="920061"/>
      </a:accent2>
      <a:accent3>
        <a:srgbClr val="00DCFF"/>
      </a:accent3>
      <a:accent4>
        <a:srgbClr val="005CB9"/>
      </a:accent4>
      <a:accent5>
        <a:srgbClr val="5DEB4B"/>
      </a:accent5>
      <a:accent6>
        <a:srgbClr val="00953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condary Plus Template.pptx" id="{CE87C82D-61B9-445C-B65C-05AF3812CCE0}" vid="{1EF8AAEE-996F-4320-9A08-26DC1507B2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B945A2FD8C2419890B61B015FA7E4" ma:contentTypeVersion="8" ma:contentTypeDescription="Create a new document." ma:contentTypeScope="" ma:versionID="19415a0b26b2d4f31804debd41e142f8">
  <xsd:schema xmlns:xsd="http://www.w3.org/2001/XMLSchema" xmlns:xs="http://www.w3.org/2001/XMLSchema" xmlns:p="http://schemas.microsoft.com/office/2006/metadata/properties" xmlns:ns2="1c5736c6-28c8-40b1-9d02-f9ad7df5e05f" targetNamespace="http://schemas.microsoft.com/office/2006/metadata/properties" ma:root="true" ma:fieldsID="834cdf140469633409ae3bf5a1f8f41b" ns2:_="">
    <xsd:import namespace="1c5736c6-28c8-40b1-9d02-f9ad7df5e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736c6-28c8-40b1-9d02-f9ad7df5e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1B561-074D-46A6-85B1-82EFAB6661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2BE36-993E-4506-8768-5D48EB5A8B5B}">
  <ds:schemaRefs>
    <ds:schemaRef ds:uri="1c5736c6-28c8-40b1-9d02-f9ad7df5e0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358B8B-4F42-48BD-A854-F9CBB2427FAA}">
  <ds:schemaRefs>
    <ds:schemaRef ds:uri="1c5736c6-28c8-40b1-9d02-f9ad7df5e0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702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British Council Sans</vt:lpstr>
      <vt:lpstr>British Council Arabic Light</vt:lpstr>
      <vt:lpstr>Arial</vt:lpstr>
      <vt:lpstr>Calibri</vt:lpstr>
      <vt:lpstr>British Council Sans Headline</vt:lpstr>
      <vt:lpstr>SP</vt:lpstr>
      <vt:lpstr>PP</vt:lpstr>
      <vt:lpstr>YL - Pink</vt:lpstr>
      <vt:lpstr>YL - Green</vt:lpstr>
      <vt:lpstr>1_YL - Pink</vt:lpstr>
      <vt:lpstr>PowerPoint Presentation</vt:lpstr>
      <vt:lpstr>Про цей посібник</vt:lpstr>
      <vt:lpstr>PowerPoint Presentation</vt:lpstr>
      <vt:lpstr>Як отримати мої облікові дані для входу для мене та моєї дитини?   Ви отримаєте емейл про початок навчального року з ім’ям користувача та детальними інструкціями.</vt:lpstr>
      <vt:lpstr>Де моя дитина та я можемо увійти в систему?</vt:lpstr>
      <vt:lpstr>How do I create a new password?</vt:lpstr>
      <vt:lpstr>Де я можу знайти свій новий пароль?</vt:lpstr>
      <vt:lpstr>Як мої діти можуть увійти?</vt:lpstr>
      <vt:lpstr>Що бачить моя дитина?</vt:lpstr>
      <vt:lpstr>Що може робити моя дитина?</vt:lpstr>
      <vt:lpstr>Що бачать батьки/опікуни у своєму обліковому записі?</vt:lpstr>
      <vt:lpstr>Що бачать батьки/опікуни у своєму обліковому записі?</vt:lpstr>
      <vt:lpstr>Як я можу звернутися за допомогою?</vt:lpstr>
      <vt:lpstr>PowerPoint Presentation</vt:lpstr>
      <vt:lpstr>Чи може моя дитина використовувати Learning Hub на телефоні або планшеті?</vt:lpstr>
      <vt:lpstr>Як моя дитина може увійти до свого облікового запису через додаток?</vt:lpstr>
      <vt:lpstr>Як щодо батьків/опікунів?</vt:lpstr>
      <vt:lpstr>Як ми можемо знайти курс моєї дитини в додатку?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Royle</dc:creator>
  <cp:lastModifiedBy>Kalinchuk, Alina (Customer Management)</cp:lastModifiedBy>
  <cp:revision>13</cp:revision>
  <dcterms:created xsi:type="dcterms:W3CDTF">2020-06-15T11:01:37Z</dcterms:created>
  <dcterms:modified xsi:type="dcterms:W3CDTF">2024-09-10T13:47:21Z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0x01010062BB945A2FD8C2419890B61B015FA7E4</vt:lpwstr>
  </property>
</Properties>
</file>